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8FBCB7-2F42-40B3-BBD3-49D00B5A0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B637CE-3E96-44D6-AC17-627DB1FB7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A61807-8663-4454-B188-AC74488C4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229801-2319-42EF-9D2F-F5CBC0DB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9A0FF0-D573-4BB8-8CC7-EF8AAD5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4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57F92-75D8-4402-AD81-55901195E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84E0CD-5E5E-4DDA-87F4-0B8E4FB6A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33E8DC-604F-4C29-BF47-1251BBC3A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2C70A0-E768-40E6-BA4E-1D9B53B8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9AC2E6-528A-4E6B-9205-C6064646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02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30180D4-77F9-410A-B906-67B345797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CDEE56-7B1D-42C2-8638-289D9744F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FE21CD-2801-4397-99D9-6BBBBDDC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87EE68-4FAA-47D9-9DDC-BDCE94D3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78CC45-4639-4AD7-8CF3-97119E56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53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C359B-0314-4F3A-8884-C6D96126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A5AE37-2F3F-49EC-87DA-8303270F7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D681F0-E540-43C0-9D36-34AC310D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B2AC57-E02A-4761-9922-7BD8C05E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EDD7DE-DAE5-4EAB-9B14-46043F10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57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CBEDA2-596A-4E81-A643-F93CC456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42A0CD-3C1A-46DE-9506-A1CEC1354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840962-9700-464E-9D43-AB9E13C2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9B8986-266B-4925-9936-DC9E5691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1EB1E7-4990-43F5-A514-D5DF4D88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22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41ED4-DAA2-4BB3-9B9D-18B5F4E5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EB1C9D-EB9E-4129-AA2F-52A4AAC74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56A1761-918E-4EA8-AF5E-476A95C1E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418754-1120-4EAA-AB30-67BCB74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303CC9-04F2-4EDE-B69E-1ECB81F6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D033A9-7C2B-46A8-A3D6-D2B3E2DE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4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84EB0A-A2C9-4B5B-B550-7C0BD3D39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B67846-8999-4DF2-8E5A-337A2C8C0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6D5CE2-0070-4357-B3D5-B5FD6232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F1ABA01-7532-4376-9B51-998A97BF5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3998E8-6BF3-4530-A492-2DA24077A9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C064B4-C128-4E94-ADF2-46C82F66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9585886-C656-47AE-867E-6D7B2ED6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F33F41F-0070-4605-B7CD-76B591A2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39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930778-4CCA-4C86-B491-11237E222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3B8BFE-CD60-4324-8001-CBDAA199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E5BF18-7612-41A5-BF4C-AA8DA900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2E0814-9024-40A3-BFE5-179FE6CF4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95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50DC9C-D5E1-41BB-905A-D4931EF2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997286-75FF-4FC1-BACC-5FBCB317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1A517D-4D67-46B2-86CA-3D8B1F7A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97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B68EA-11AD-4A75-ADAB-FE17A135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14302-C706-4332-A1BC-A8B23558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AF0DA1-E34C-4BB0-9806-766CF171E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D85DF0-3AA9-4BE9-BCC4-41E3AA56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030E1B-9BD6-4BA9-BEA7-B6C33507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209A32-0600-4FD9-A1BF-4C5E0E45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45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84803-97E1-4C6F-A58D-82853F69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E78A93-B595-4208-B1AB-ADDEECC27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0D38B1-98BD-4F85-8054-DC571E21F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0D374E-BF28-4C77-AFF3-4DA799EB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EBC5CF-2D5B-466B-96BE-FCA07602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8CF30C-F5DE-44AB-907B-91591596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15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3FEE24C-2EB5-4D06-8CFE-1B5FBBCC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8CCA0D-93FF-4B61-8896-7DC76F1BB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CB7DBC-6BA9-4DAF-BF47-18F7DF207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46B2F-F180-455B-B861-4BA45A08D676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D65BAB-5AA4-4586-B5E9-DEC56ED5F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B366C6-FA02-477D-B865-6AF310D4E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42D5A-1788-4496-B35A-9CC1F40DE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00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7B20628-6E0F-492A-8B39-5BC0D24D5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76"/>
            <a:ext cx="12184772" cy="60142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437F7B-09FA-4204-8973-57717648B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" y="1233181"/>
            <a:ext cx="4128083" cy="4128083"/>
          </a:xfrm>
          <a:prstGeom prst="rect">
            <a:avLst/>
          </a:prstGeom>
        </p:spPr>
      </p:pic>
      <p:pic>
        <p:nvPicPr>
          <p:cNvPr id="4" name="Graphique 3" descr="Flèche : courbe légère">
            <a:extLst>
              <a:ext uri="{FF2B5EF4-FFF2-40B4-BE49-F238E27FC236}">
                <a16:creationId xmlns:a16="http://schemas.microsoft.com/office/drawing/2014/main" id="{E6B4CE41-03D7-4995-B4C5-C5C539FB6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492883">
            <a:off x="405799" y="2139095"/>
            <a:ext cx="3848045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97B7B1-3A2B-4755-8257-0D284F07CD00}"/>
              </a:ext>
            </a:extLst>
          </p:cNvPr>
          <p:cNvSpPr/>
          <p:nvPr/>
        </p:nvSpPr>
        <p:spPr>
          <a:xfrm>
            <a:off x="4135311" y="1399494"/>
            <a:ext cx="4054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День учителя</a:t>
            </a:r>
            <a:endParaRPr lang="fr-F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СЦЕНКА 'Первый день учителя в школе' СШ№14 г. БРЕСТ ДЕНЬ УЧИТЕЛЯ 2018">
            <a:hlinkClick r:id="" action="ppaction://media"/>
            <a:extLst>
              <a:ext uri="{FF2B5EF4-FFF2-40B4-BE49-F238E27FC236}">
                <a16:creationId xmlns:a16="http://schemas.microsoft.com/office/drawing/2014/main" id="{2D1F56B0-E9ED-488A-8569-62268D844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3846" y="3086798"/>
            <a:ext cx="5365339" cy="301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B0B285-B0D8-4037-BB78-19B3C5F950C6}"/>
              </a:ext>
            </a:extLst>
          </p:cNvPr>
          <p:cNvSpPr/>
          <p:nvPr/>
        </p:nvSpPr>
        <p:spPr>
          <a:xfrm>
            <a:off x="2986481" y="0"/>
            <a:ext cx="42418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рождения</a:t>
            </a:r>
            <a:endParaRPr lang="fr-F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32C46-87BD-4705-813F-FC6C4F0F16B7}"/>
              </a:ext>
            </a:extLst>
          </p:cNvPr>
          <p:cNvSpPr/>
          <p:nvPr/>
        </p:nvSpPr>
        <p:spPr>
          <a:xfrm>
            <a:off x="6644081" y="2102275"/>
            <a:ext cx="4991450" cy="435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 10 Беренис (2 класс)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04 10 Оноре (3 класс)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06 10 Зиад (4 класс)</a:t>
            </a: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08 10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Лина (6 класс)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09 10 Флёр (5 класс)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10 Иполит (6 класс)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10 Давид (3 класс)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10 Адриен (3 класс)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10 Этан (2 класс)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10 Гийом (4 класс)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10 Саша (3 класс)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10B66B6-736A-4A95-B265-FBA81C2310BE}"/>
              </a:ext>
            </a:extLst>
          </p:cNvPr>
          <p:cNvGrpSpPr/>
          <p:nvPr/>
        </p:nvGrpSpPr>
        <p:grpSpPr>
          <a:xfrm>
            <a:off x="6853924" y="0"/>
            <a:ext cx="5307456" cy="2676089"/>
            <a:chOff x="7857319" y="109056"/>
            <a:chExt cx="4236135" cy="2277109"/>
          </a:xfrm>
        </p:grpSpPr>
        <p:pic>
          <p:nvPicPr>
            <p:cNvPr id="5122" name="Picture 2" descr="birthday cake gif | Tumblr">
              <a:extLst>
                <a:ext uri="{FF2B5EF4-FFF2-40B4-BE49-F238E27FC236}">
                  <a16:creationId xmlns:a16="http://schemas.microsoft.com/office/drawing/2014/main" id="{785F92F3-5001-4ECA-A1E9-CA49B2F854E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6345" y="109056"/>
              <a:ext cx="2277109" cy="2277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A00714-5547-493D-BFC0-5D6DAD09F250}"/>
                </a:ext>
              </a:extLst>
            </p:cNvPr>
            <p:cNvSpPr/>
            <p:nvPr/>
          </p:nvSpPr>
          <p:spPr>
            <a:xfrm>
              <a:off x="7857319" y="663021"/>
              <a:ext cx="1824472" cy="392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Лина и Иполит</a:t>
              </a:r>
              <a:endParaRPr lang="fr-FR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ozdra_leniya-s-dnem-rozhdeniya-tebya-s-klassicheskim-royalem">
            <a:hlinkClick r:id="" action="ppaction://media"/>
            <a:extLst>
              <a:ext uri="{FF2B5EF4-FFF2-40B4-BE49-F238E27FC236}">
                <a16:creationId xmlns:a16="http://schemas.microsoft.com/office/drawing/2014/main" id="{970F2C33-F46D-41CE-BD3E-59CF39813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2513" y="2520193"/>
            <a:ext cx="609600" cy="609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D4EA48-E4D2-4642-9CFF-3376205AD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2" y="737186"/>
            <a:ext cx="5856141" cy="5856141"/>
          </a:xfrm>
          <a:prstGeom prst="rect">
            <a:avLst/>
          </a:prstGeom>
        </p:spPr>
      </p:pic>
      <p:pic>
        <p:nvPicPr>
          <p:cNvPr id="6" name="Graphique 5" descr="Flèche : courbe légère">
            <a:extLst>
              <a:ext uri="{FF2B5EF4-FFF2-40B4-BE49-F238E27FC236}">
                <a16:creationId xmlns:a16="http://schemas.microsoft.com/office/drawing/2014/main" id="{211432F4-53A3-4A82-BC69-2AE5113F7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951166">
            <a:off x="2961017" y="1873184"/>
            <a:ext cx="4796308" cy="665877"/>
          </a:xfrm>
          <a:prstGeom prst="rect">
            <a:avLst/>
          </a:prstGeom>
        </p:spPr>
      </p:pic>
      <p:pic>
        <p:nvPicPr>
          <p:cNvPr id="12" name="Graphique 11" descr="Flèche : courbe légère">
            <a:extLst>
              <a:ext uri="{FF2B5EF4-FFF2-40B4-BE49-F238E27FC236}">
                <a16:creationId xmlns:a16="http://schemas.microsoft.com/office/drawing/2014/main" id="{46330868-DA46-4B4B-B126-035CD0AE7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705395">
            <a:off x="4462691" y="1946874"/>
            <a:ext cx="4148051" cy="66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7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84</Words>
  <Application>Microsoft Office PowerPoint</Application>
  <PresentationFormat>Grand écran</PresentationFormat>
  <Paragraphs>14</Paragraphs>
  <Slides>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claire de sacy</dc:creator>
  <cp:lastModifiedBy>claire de sacy</cp:lastModifiedBy>
  <cp:revision>28</cp:revision>
  <dcterms:created xsi:type="dcterms:W3CDTF">2019-11-15T13:31:39Z</dcterms:created>
  <dcterms:modified xsi:type="dcterms:W3CDTF">2020-10-15T17:13:59Z</dcterms:modified>
</cp:coreProperties>
</file>