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56" r:id="rId4"/>
    <p:sldId id="262" r:id="rId5"/>
    <p:sldId id="264" r:id="rId6"/>
    <p:sldId id="258" r:id="rId7"/>
    <p:sldId id="270" r:id="rId8"/>
    <p:sldId id="261" r:id="rId9"/>
    <p:sldId id="266" r:id="rId10"/>
    <p:sldId id="259" r:id="rId11"/>
    <p:sldId id="269" r:id="rId12"/>
    <p:sldId id="26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70CE-F9A6-4AAD-BF64-62D81BCE7E06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5EEBA-2933-4FAC-868C-6E7140595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A43D2F-EA6B-40C8-BB9A-F472B0005A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B91BC7-9EA6-4344-BD8F-B8F0CD1252FC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FAB210-9A08-43D9-9201-E5696ED618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3F102A-E841-48AB-9A55-11446902F7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229919-5B32-48B8-A25F-BFACBBB86C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C7576D-D863-461B-B7BC-D48DAE4CD790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3509F-54EB-4957-965D-B36648281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DCA6C-3E6A-47BA-914D-0E129E1868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265868-D927-44ED-8EE5-713CB49277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31D4F43-05CB-461E-A33B-5839B404D0F2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E4A7DB-E29A-4AAD-9A06-A545185232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A31FDA-4BCC-4A8C-9598-30298BB1E7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23361-00ED-4A34-9A87-36F2056C5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6AD9A-FC42-42B1-B67F-25609E0D3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179D39-D313-4E40-B6E2-D9DEC095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3706B-08FC-4F45-A692-D325BB2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568B8-E4B2-4D22-80DE-AF57DB8B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5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F0173-77D2-4A62-83AB-9F0009B8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D2693B-6CC9-4B67-94CB-51097F6EA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7445C-CEC9-4E84-99E9-98D00222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53EEC-AA50-442F-BA49-7D974F08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91A6D-122D-4423-9687-C9E9614A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65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DAC766-D7C5-4F2A-A1CC-ED82A850F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5649C3-D928-42AC-A65A-47D14E43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65D5A-9B2C-45D4-A850-74C64C62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C1DE9-E336-4931-BD42-8A6501B2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39CD7-C177-4D61-B72A-227ECE1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8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C58F5-DEA8-458D-B4DA-0F10A503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B4C4D-2483-412C-A525-DEEA10D1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91E39B-D093-4BFF-93E4-98881844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DA7E4-6315-4660-8AEB-A6565214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0BF42-517A-49EA-8A46-EC1ACD55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31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A4030-4909-47B7-A56E-306ECF9E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1286DB-9A57-4045-9F3D-F42E2F97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D4D4CA-3121-4814-9955-50E44C0A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29BC1F-F38D-4544-9F47-CE52AEE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19993-BBF2-45EE-B57C-79525A0E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4B263-B806-40F7-97A5-127D50BB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960A2-C1E6-4F82-80DC-D664F81E2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15133-1C43-4F25-A7BB-089A319ED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B2FC46-87F5-4200-8D59-273D162B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96FE61-DB44-49EE-845E-9EB2B72A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AC01F1-C8F6-4AFE-92E2-6E5F8D8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AF821-08E8-4E94-8FA0-52AEF53F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B2F7AC-806E-4588-AC20-99C156FC4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841BBC-5FD8-48F6-B1E3-63621FD7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20ADED-F882-4CB3-9D5D-898F44990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6589CF-5E88-4A88-B6FE-816BE7EC7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210850-2658-4227-8AF2-8EE26379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487C2E-A413-49D7-B20C-FD9DA349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D92118-6170-4F85-A8A6-04362208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30760-E727-42A3-8825-25299F16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96A05F-81E7-4280-AD64-183A930A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A30E59-7297-43B8-8B42-D15E8093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DF726F-5D25-4E7C-A3E8-BDF968DE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8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5F19A8-039E-4E49-A482-537B4D54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494FCA-790A-4384-9C94-D920FA67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E0D765-3ECD-4A89-AA5C-B8DE7465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0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6893C-F138-441C-AE16-5BAB269F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9332F-C3F6-4C09-B399-1B2DDCB5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2D733A-D9CE-4C6E-98E3-F6115C12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C966D3-4DDC-4427-9381-1146C581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3BAA3-A625-43A1-A411-1221488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BA2B5B-C375-477F-A14F-53191B3B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F60E9-5FE8-412A-ADE5-90EAC0EB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F053C7-0B48-43BD-BEC6-97DA1C8D0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C10C0E-A8F2-4EF8-919F-CD28BD505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068AFD-688F-4C78-AC80-E41C18B4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4788EE-7535-49FA-A980-3967C131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6504DF-3CFC-42D2-8E16-64A0E183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855B43-46C8-42E9-9BC4-4B0EE26A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E25B52-4352-45DB-AC02-08EAAFFD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71B63-40C1-4242-BDF0-84913D201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C5D1-86E6-471F-B9DE-1D686DB925A1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1ADAD7-3170-4E83-A75A-12984FC14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F2F9E-D515-4DB8-8001-F7979823F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8837-C2EE-446B-A06C-84FB1C68F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">
            <a:extLst>
              <a:ext uri="{FF2B5EF4-FFF2-40B4-BE49-F238E27FC236}">
                <a16:creationId xmlns:a16="http://schemas.microsoft.com/office/drawing/2014/main" id="{925B2D30-FF3A-473F-9131-EDB20C2AFB54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903914"/>
            <a:ext cx="12499596" cy="86658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8E1BB6-1E35-4AA3-9F7F-A635B6B785BD}"/>
              </a:ext>
            </a:extLst>
          </p:cNvPr>
          <p:cNvSpPr txBox="1"/>
          <p:nvPr/>
        </p:nvSpPr>
        <p:spPr>
          <a:xfrm>
            <a:off x="3682767" y="300398"/>
            <a:ext cx="9009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2540" algn="ctr"/>
            <a:r>
              <a:rPr lang="ru-RU" sz="3600" kern="150" dirty="0"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Уроки такие интересные, что все ученики хотят ходить в школу.</a:t>
            </a:r>
            <a:endParaRPr lang="fr-FR" sz="3600" kern="150" dirty="0">
              <a:effectLst/>
              <a:latin typeface="Arial Nova Light" panose="020B03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1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ulgogi Images, Pictures, and Royalty-Free Stock Photos -  FreeImages.com">
            <a:extLst>
              <a:ext uri="{FF2B5EF4-FFF2-40B4-BE49-F238E27FC236}">
                <a16:creationId xmlns:a16="http://schemas.microsoft.com/office/drawing/2014/main" id="{5544BB1F-8E2F-4313-B465-D4E01FA8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28" y="-579073"/>
            <a:ext cx="12398928" cy="82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5A3E29-D331-4479-AF02-8EB55638090F}"/>
              </a:ext>
            </a:extLst>
          </p:cNvPr>
          <p:cNvSpPr txBox="1"/>
          <p:nvPr/>
        </p:nvSpPr>
        <p:spPr>
          <a:xfrm>
            <a:off x="405469" y="5103674"/>
            <a:ext cx="6456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столовой мы можем кушать   блюда разных регионов и стран.</a:t>
            </a:r>
            <a:endParaRPr lang="fr-FR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8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>
            <a:extLst>
              <a:ext uri="{FF2B5EF4-FFF2-40B4-BE49-F238E27FC236}">
                <a16:creationId xmlns:a16="http://schemas.microsoft.com/office/drawing/2014/main" id="{63CCFF0A-4FF0-477E-97E1-2FC1BB24CB5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88149" y="-704529"/>
            <a:ext cx="6203802" cy="929779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DDDED6-4372-4690-9784-59295D0E04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103437"/>
            <a:ext cx="8614161" cy="1325563"/>
          </a:xfrm>
        </p:spPr>
        <p:txBody>
          <a:bodyPr/>
          <a:lstStyle/>
          <a:p>
            <a:pPr lvl="0"/>
            <a:r>
              <a:rPr lang="ru-RU" dirty="0">
                <a:latin typeface="Arial Nova Light" panose="020B0304020202020204" pitchFamily="34" charset="0"/>
              </a:rPr>
              <a:t>В этой школе есть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fr-FR" dirty="0" err="1">
                <a:latin typeface="Arial Nova Light" panose="020B0304020202020204" pitchFamily="34" charset="0"/>
              </a:rPr>
              <a:t>автоматы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fr-FR" dirty="0" err="1">
                <a:latin typeface="Arial Nova Light" panose="020B0304020202020204" pitchFamily="34" charset="0"/>
              </a:rPr>
              <a:t>еды</a:t>
            </a:r>
            <a:r>
              <a:rPr lang="ru-RU" dirty="0">
                <a:latin typeface="Arial Nova Light" panose="020B0304020202020204" pitchFamily="34" charset="0"/>
              </a:rPr>
              <a:t>.</a:t>
            </a:r>
            <a:endParaRPr lang="fr-FR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">
            <a:extLst>
              <a:ext uri="{FF2B5EF4-FFF2-40B4-BE49-F238E27FC236}">
                <a16:creationId xmlns:a16="http://schemas.microsoft.com/office/drawing/2014/main" id="{51BBA6CD-56DB-4EEF-8E27-C473B459872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176168"/>
            <a:ext cx="12298261" cy="71641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A75CA7B-E48E-4AE2-B335-80B2E924C6D2}"/>
              </a:ext>
            </a:extLst>
          </p:cNvPr>
          <p:cNvSpPr txBox="1"/>
          <p:nvPr/>
        </p:nvSpPr>
        <p:spPr>
          <a:xfrm>
            <a:off x="0" y="5205260"/>
            <a:ext cx="6769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</a:t>
            </a:r>
            <a:r>
              <a:rPr lang="fr-FR" sz="48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езде</a:t>
            </a:r>
            <a:r>
              <a:rPr lang="fr-FR" sz="4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много</a:t>
            </a:r>
            <a:r>
              <a:rPr lang="fr-FR" sz="4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растений</a:t>
            </a:r>
            <a:r>
              <a:rPr lang="fr-FR" sz="4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fr-FR" sz="4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1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139B8-D00E-4922-9BAA-D27DE56A84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>
                <a:latin typeface="Arial Nova Light" panose="020B0304020202020204" pitchFamily="34" charset="0"/>
              </a:rPr>
              <a:t>И</a:t>
            </a:r>
            <a:r>
              <a:rPr lang="ru-RU" dirty="0">
                <a:latin typeface="Arial Nova Light" panose="020B0304020202020204" pitchFamily="34" charset="0"/>
              </a:rPr>
              <a:t> разные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fr-FR" dirty="0" err="1">
                <a:latin typeface="Arial Nova Light" panose="020B0304020202020204" pitchFamily="34" charset="0"/>
              </a:rPr>
              <a:t>мелоди</a:t>
            </a:r>
            <a:r>
              <a:rPr lang="ru-RU" dirty="0">
                <a:latin typeface="Arial Nova Light" panose="020B0304020202020204" pitchFamily="34" charset="0"/>
              </a:rPr>
              <a:t>и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fr-FR" dirty="0" err="1">
                <a:latin typeface="Arial Nova Light" panose="020B0304020202020204" pitchFamily="34" charset="0"/>
              </a:rPr>
              <a:t>звонка</a:t>
            </a:r>
            <a:r>
              <a:rPr lang="ru-RU" dirty="0">
                <a:latin typeface="Arial Nova Light" panose="020B0304020202020204" pitchFamily="34" charset="0"/>
              </a:rPr>
              <a:t>!</a:t>
            </a:r>
            <a:endParaRPr lang="fr-FR" dirty="0">
              <a:latin typeface="Arial Nova Light" panose="020B0304020202020204" pitchFamily="34" charset="0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18C7544-7F53-46CB-8EB3-C56AF622989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4910" y="1604515"/>
            <a:ext cx="7180634" cy="45261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5ABECB-F358-49D7-9BBB-63C8C4028146}"/>
              </a:ext>
            </a:extLst>
          </p:cNvPr>
          <p:cNvSpPr>
            <a:spLocks noMove="1" noResize="1"/>
          </p:cNvSpPr>
          <p:nvPr/>
        </p:nvSpPr>
        <p:spPr>
          <a:xfrm>
            <a:off x="838203" y="4736884"/>
            <a:ext cx="4243593" cy="27432"/>
          </a:xfrm>
          <a:prstGeom prst="rect">
            <a:avLst/>
          </a:prstGeom>
          <a:solidFill>
            <a:srgbClr val="000000"/>
          </a:solidFill>
          <a:ln w="38103" cap="rnd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A20834B-5497-4474-A4F5-1A538CECC21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7CEC13F-2947-415E-B61A-F48F926E9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882" y="670218"/>
            <a:ext cx="10909642" cy="1065833"/>
          </a:xfr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dirty="0" err="1">
                <a:latin typeface="Arial Nova Light" panose="020B0304020202020204" pitchFamily="34" charset="0"/>
              </a:rPr>
              <a:t>моя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идеальная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школа</a:t>
            </a:r>
            <a:r>
              <a:rPr lang="en-US" sz="3600" dirty="0">
                <a:latin typeface="Arial Nova Light" panose="020B0304020202020204" pitchFamily="34" charset="0"/>
              </a:rPr>
              <a:t> - </a:t>
            </a:r>
            <a:r>
              <a:rPr lang="en-US" sz="3600" dirty="0" err="1">
                <a:latin typeface="Arial Nova Light" panose="020B0304020202020204" pitchFamily="34" charset="0"/>
              </a:rPr>
              <a:t>это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та</a:t>
            </a:r>
            <a:r>
              <a:rPr lang="en-US" sz="3600" dirty="0">
                <a:latin typeface="Arial Nova Light" panose="020B0304020202020204" pitchFamily="34" charset="0"/>
              </a:rPr>
              <a:t>, </a:t>
            </a:r>
            <a:r>
              <a:rPr lang="en-US" sz="3600" dirty="0" err="1">
                <a:latin typeface="Arial Nova Light" panose="020B0304020202020204" pitchFamily="34" charset="0"/>
              </a:rPr>
              <a:t>где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есть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только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интересные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предметы</a:t>
            </a:r>
            <a:r>
              <a:rPr lang="en-US" sz="3600" dirty="0">
                <a:latin typeface="Arial Nova Light" panose="020B0304020202020204" pitchFamily="34" charset="0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C56310-3C9F-490B-9C20-2083F8C4653A}"/>
              </a:ext>
            </a:extLst>
          </p:cNvPr>
          <p:cNvSpPr>
            <a:spLocks noMove="1" noResize="1"/>
          </p:cNvSpPr>
          <p:nvPr/>
        </p:nvSpPr>
        <p:spPr>
          <a:xfrm>
            <a:off x="3810003" y="1776980"/>
            <a:ext cx="4572000" cy="27432"/>
          </a:xfrm>
          <a:prstGeom prst="rect">
            <a:avLst/>
          </a:prstGeom>
          <a:solidFill>
            <a:srgbClr val="FAF20D"/>
          </a:solidFill>
          <a:ln w="38103" cap="rnd">
            <a:solidFill>
              <a:srgbClr val="FAF20D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0661BAC5-CE98-435F-B3F2-3EA4CA9B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4" y="2619783"/>
            <a:ext cx="3472260" cy="40827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3583192D-41D8-40AC-8ADD-A030A2047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11" y="3408444"/>
            <a:ext cx="3758183" cy="25054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AF548366-F584-46D8-8742-D7C8617DF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4" y="3474372"/>
            <a:ext cx="3758183" cy="23735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2">
            <a:extLst>
              <a:ext uri="{FF2B5EF4-FFF2-40B4-BE49-F238E27FC236}">
                <a16:creationId xmlns:a16="http://schemas.microsoft.com/office/drawing/2014/main" id="{5996C6FE-1004-44AE-A10A-22F2696E5AED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830510"/>
            <a:ext cx="12281483" cy="812054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B4FBC25-6AE8-4D09-ABCD-4FFA0F4DFB2E}"/>
              </a:ext>
            </a:extLst>
          </p:cNvPr>
          <p:cNvSpPr txBox="1"/>
          <p:nvPr/>
        </p:nvSpPr>
        <p:spPr>
          <a:xfrm>
            <a:off x="1862355" y="478172"/>
            <a:ext cx="10329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моей идеальной школе есть обсерватория, где мы можем смотреть на звёзды.</a:t>
            </a:r>
            <a:endParaRPr lang="fr-FR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4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9526CA-4C5D-4B30-9143-089A25EA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7" y="1242707"/>
            <a:ext cx="11688806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0736E64-D4DA-4C69-AFC9-AFEBA0C106A0}"/>
              </a:ext>
            </a:extLst>
          </p:cNvPr>
          <p:cNvSpPr>
            <a:spLocks noMove="1" noResize="1"/>
          </p:cNvSpPr>
          <p:nvPr/>
        </p:nvSpPr>
        <p:spPr>
          <a:xfrm>
            <a:off x="838203" y="4736884"/>
            <a:ext cx="4243593" cy="27432"/>
          </a:xfrm>
          <a:prstGeom prst="rect">
            <a:avLst/>
          </a:prstGeom>
          <a:solidFill>
            <a:srgbClr val="000000"/>
          </a:solidFill>
          <a:ln w="38103" cap="rnd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487E14C6-7088-4DAF-B740-AD15F11D5E7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48E328-A02D-41BC-A1F0-057A46D6EE08}"/>
              </a:ext>
            </a:extLst>
          </p:cNvPr>
          <p:cNvSpPr txBox="1"/>
          <p:nvPr/>
        </p:nvSpPr>
        <p:spPr>
          <a:xfrm>
            <a:off x="639659" y="342835"/>
            <a:ext cx="10909642" cy="14823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моя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идеальная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школа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-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это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школа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,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где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нет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ни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оценки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,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ни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домашнего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задания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 Light" panose="020B0304020202020204" pitchFamily="34" charset="0"/>
              </a:rPr>
              <a:t>.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900" b="0" i="0" u="none" strike="noStrike" kern="1200" cap="none" spc="0" baseline="0" dirty="0">
              <a:solidFill>
                <a:srgbClr val="000000"/>
              </a:solidFill>
              <a:uFillTx/>
              <a:latin typeface="Arial Nova Light" panose="020B03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8DEC2B-A7B2-4794-BD6C-E8AF719C8617}"/>
              </a:ext>
            </a:extLst>
          </p:cNvPr>
          <p:cNvSpPr>
            <a:spLocks noMove="1" noResize="1"/>
          </p:cNvSpPr>
          <p:nvPr/>
        </p:nvSpPr>
        <p:spPr>
          <a:xfrm>
            <a:off x="4450083" y="1850681"/>
            <a:ext cx="3291840" cy="27432"/>
          </a:xfrm>
          <a:prstGeom prst="rect">
            <a:avLst/>
          </a:prstGeom>
          <a:solidFill>
            <a:srgbClr val="52ECF5"/>
          </a:solidFill>
          <a:ln w="38103" cap="rnd">
            <a:solidFill>
              <a:srgbClr val="52ECF5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00ABA063-31DC-4640-AE4A-97CB5F20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71" y="2642615"/>
            <a:ext cx="3874952" cy="3895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F9C675CF-6B19-4A1B-B3EB-7C7A2419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385959"/>
            <a:ext cx="5614416" cy="24086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">
            <a:extLst>
              <a:ext uri="{FF2B5EF4-FFF2-40B4-BE49-F238E27FC236}">
                <a16:creationId xmlns:a16="http://schemas.microsoft.com/office/drawing/2014/main" id="{3FF937D3-54EE-4C7C-B5CA-6A8AC8D848C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2279" y="-604007"/>
            <a:ext cx="12284279" cy="75668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EE79A5-5498-4143-8873-3D1A1741BDE3}"/>
              </a:ext>
            </a:extLst>
          </p:cNvPr>
          <p:cNvSpPr txBox="1"/>
          <p:nvPr/>
        </p:nvSpPr>
        <p:spPr>
          <a:xfrm>
            <a:off x="2835479" y="679319"/>
            <a:ext cx="8158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Arial Nova Light" panose="020B03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моей идеальной школе есть большая красивая библиотека.</a:t>
            </a:r>
            <a:endParaRPr lang="fr-FR" sz="36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1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032EBBD-E1ED-4A56-9A5E-4A63C73A539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50106" y="2612684"/>
            <a:ext cx="2482050" cy="2873952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6A7AB03-0AE2-4106-8A0E-D498BB3018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dirty="0">
                <a:latin typeface="Arial Nova Light" panose="020B0304020202020204" pitchFamily="34" charset="0"/>
              </a:rPr>
              <a:t>Ес</a:t>
            </a:r>
            <a:r>
              <a:rPr lang="fr-FR" dirty="0" err="1">
                <a:latin typeface="Arial Nova Light" panose="020B0304020202020204" pitchFamily="34" charset="0"/>
              </a:rPr>
              <a:t>ть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ru-RU" dirty="0">
                <a:latin typeface="Arial Nova Light" panose="020B0304020202020204" pitchFamily="34" charset="0"/>
              </a:rPr>
              <a:t>не </a:t>
            </a:r>
            <a:r>
              <a:rPr lang="fr-FR" dirty="0" err="1">
                <a:latin typeface="Arial Nova Light" panose="020B0304020202020204" pitchFamily="34" charset="0"/>
              </a:rPr>
              <a:t>обыкновенные</a:t>
            </a:r>
            <a:r>
              <a:rPr lang="fr-FR" dirty="0">
                <a:latin typeface="Arial Nova Light" panose="020B0304020202020204" pitchFamily="34" charset="0"/>
              </a:rPr>
              <a:t> </a:t>
            </a:r>
            <a:r>
              <a:rPr lang="fr-FR" dirty="0" err="1">
                <a:latin typeface="Arial Nova Light" panose="020B0304020202020204" pitchFamily="34" charset="0"/>
              </a:rPr>
              <a:t>стулья</a:t>
            </a:r>
            <a:r>
              <a:rPr lang="ru-RU" dirty="0">
                <a:latin typeface="Arial Nova Light" panose="020B0304020202020204" pitchFamily="34" charset="0"/>
              </a:rPr>
              <a:t>,</a:t>
            </a:r>
            <a:r>
              <a:rPr lang="fr-FR" dirty="0">
                <a:latin typeface="Arial Nova Light" panose="020B0304020202020204" pitchFamily="34" charset="0"/>
              </a:rPr>
              <a:t> а </a:t>
            </a:r>
            <a:r>
              <a:rPr lang="fr-FR" dirty="0" err="1">
                <a:latin typeface="Arial Nova Light" panose="020B0304020202020204" pitchFamily="34" charset="0"/>
              </a:rPr>
              <a:t>игровые</a:t>
            </a:r>
            <a:r>
              <a:rPr lang="ru-RU" dirty="0">
                <a:latin typeface="Arial Nova Light" panose="020B0304020202020204" pitchFamily="34" charset="0"/>
              </a:rPr>
              <a:t>.</a:t>
            </a:r>
            <a:endParaRPr lang="fr-FR" dirty="0">
              <a:latin typeface="Arial Nova Light" panose="020B0304020202020204" pitchFamily="34" charset="0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7D26B1B-B243-4DC8-A218-D009405B63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2909" y="3066638"/>
            <a:ext cx="2849784" cy="2158730"/>
          </a:xfrm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965D72F-030A-47FC-B99C-89103720129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09701" y="2220782"/>
            <a:ext cx="2743318" cy="3284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63E639-C5A5-4A8A-9C1D-14391B4A2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061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9DF93C-E48D-4C24-9582-0DF4505D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5" y="942628"/>
            <a:ext cx="7401958" cy="4972744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6B1B132C-9996-4E3F-BAE0-03E432C42D25}"/>
              </a:ext>
            </a:extLst>
          </p:cNvPr>
          <p:cNvSpPr txBox="1">
            <a:spLocks/>
          </p:cNvSpPr>
          <p:nvPr/>
        </p:nvSpPr>
        <p:spPr>
          <a:xfrm>
            <a:off x="897623" y="5340970"/>
            <a:ext cx="112943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 Light" panose="020B0304020202020204" pitchFamily="34" charset="0"/>
              </a:rPr>
              <a:t>можно заниматься всякими видами спорта.</a:t>
            </a:r>
            <a:endParaRPr lang="fr-FR" dirty="0">
              <a:latin typeface="Arial Nova Light" panose="020B0304020202020204" pitchFamily="34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0B1784B5-506A-4460-ACA2-CB3C8F6B9616}"/>
              </a:ext>
            </a:extLst>
          </p:cNvPr>
          <p:cNvSpPr txBox="1">
            <a:spLocks/>
          </p:cNvSpPr>
          <p:nvPr/>
        </p:nvSpPr>
        <p:spPr>
          <a:xfrm>
            <a:off x="204761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 Light" panose="020B0304020202020204" pitchFamily="34" charset="0"/>
              </a:rPr>
              <a:t>В этой идеальной школе</a:t>
            </a:r>
            <a:endParaRPr lang="fr-FR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1FF114D-39A8-4436-AC2E-C619D3A01C91}"/>
              </a:ext>
            </a:extLst>
          </p:cNvPr>
          <p:cNvSpPr>
            <a:spLocks noMove="1" noResize="1"/>
          </p:cNvSpPr>
          <p:nvPr/>
        </p:nvSpPr>
        <p:spPr>
          <a:xfrm>
            <a:off x="838203" y="4736884"/>
            <a:ext cx="4243593" cy="27432"/>
          </a:xfrm>
          <a:prstGeom prst="rect">
            <a:avLst/>
          </a:prstGeom>
          <a:solidFill>
            <a:srgbClr val="000000"/>
          </a:solidFill>
          <a:ln w="38103" cap="rnd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DB36343-D906-4AA9-BB9D-E19279A244C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379772-6D48-47B8-A6DC-2FF8D9815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3340" y="478299"/>
            <a:ext cx="7382312" cy="106583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3600" dirty="0">
                <a:latin typeface="Arial Nova Light" panose="020B0304020202020204" pitchFamily="34" charset="0"/>
              </a:rPr>
              <a:t>М</a:t>
            </a:r>
            <a:r>
              <a:rPr lang="en-US" sz="3600" dirty="0" err="1">
                <a:latin typeface="Arial Nova Light" panose="020B0304020202020204" pitchFamily="34" charset="0"/>
              </a:rPr>
              <a:t>оя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идеальная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школа</a:t>
            </a:r>
            <a:r>
              <a:rPr lang="en-US" sz="3600" dirty="0">
                <a:latin typeface="Arial Nova Light" panose="020B0304020202020204" pitchFamily="34" charset="0"/>
              </a:rPr>
              <a:t> - </a:t>
            </a:r>
            <a:r>
              <a:rPr lang="en-US" sz="3600" dirty="0" err="1">
                <a:latin typeface="Arial Nova Light" panose="020B0304020202020204" pitchFamily="34" charset="0"/>
              </a:rPr>
              <a:t>это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школа</a:t>
            </a:r>
            <a:r>
              <a:rPr lang="en-US" sz="3600" dirty="0">
                <a:latin typeface="Arial Nova Light" panose="020B0304020202020204" pitchFamily="34" charset="0"/>
              </a:rPr>
              <a:t>, </a:t>
            </a:r>
            <a:br>
              <a:rPr lang="ru-RU" sz="3600" dirty="0">
                <a:latin typeface="Arial Nova Light" panose="020B0304020202020204" pitchFamily="34" charset="0"/>
              </a:rPr>
            </a:br>
            <a:r>
              <a:rPr lang="en-US" sz="3600" dirty="0" err="1">
                <a:latin typeface="Arial Nova Light" panose="020B0304020202020204" pitchFamily="34" charset="0"/>
              </a:rPr>
              <a:t>где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есть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ru-RU" sz="3600" dirty="0">
                <a:latin typeface="Arial Nova Light" panose="020B0304020202020204" pitchFamily="34" charset="0"/>
              </a:rPr>
              <a:t>очень вкусн</a:t>
            </a:r>
            <a:r>
              <a:rPr lang="en-US" sz="3600" dirty="0" err="1">
                <a:latin typeface="Arial Nova Light" panose="020B0304020202020204" pitchFamily="34" charset="0"/>
              </a:rPr>
              <a:t>ая</a:t>
            </a:r>
            <a:r>
              <a:rPr lang="en-US" sz="3600" dirty="0">
                <a:latin typeface="Arial Nova Light" panose="020B0304020202020204" pitchFamily="34" charset="0"/>
              </a:rPr>
              <a:t> </a:t>
            </a:r>
            <a:r>
              <a:rPr lang="en-US" sz="3600" dirty="0" err="1">
                <a:latin typeface="Arial Nova Light" panose="020B0304020202020204" pitchFamily="34" charset="0"/>
              </a:rPr>
              <a:t>еда</a:t>
            </a:r>
            <a:r>
              <a:rPr lang="en-US" sz="3600" dirty="0">
                <a:latin typeface="Arial Nova Light" panose="020B0304020202020204" pitchFamily="34" charset="0"/>
              </a:rPr>
              <a:t>.</a:t>
            </a:r>
            <a:br>
              <a:rPr lang="en-US" sz="3600" dirty="0">
                <a:latin typeface="Arial Nova Light" panose="020B0304020202020204" pitchFamily="34" charset="0"/>
              </a:rPr>
            </a:br>
            <a:endParaRPr lang="en-US" sz="3600" dirty="0">
              <a:latin typeface="Arial Nova Light" panose="020B03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54CB92-F126-4441-91DB-5CEAD92ADBD1}"/>
              </a:ext>
            </a:extLst>
          </p:cNvPr>
          <p:cNvSpPr>
            <a:spLocks noMove="1" noResize="1"/>
          </p:cNvSpPr>
          <p:nvPr/>
        </p:nvSpPr>
        <p:spPr>
          <a:xfrm>
            <a:off x="4450083" y="1850681"/>
            <a:ext cx="3291840" cy="27432"/>
          </a:xfrm>
          <a:prstGeom prst="rect">
            <a:avLst/>
          </a:prstGeom>
          <a:solidFill>
            <a:srgbClr val="BDC324"/>
          </a:solidFill>
          <a:ln w="38103" cap="rnd">
            <a:solidFill>
              <a:srgbClr val="BDC324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D0BF7B19-3DFB-4BB3-B3BF-2AAC6763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8" y="2642615"/>
            <a:ext cx="5540047" cy="3895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EEDB5E2C-BE3D-46E6-97F5-D14960F8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930213"/>
            <a:ext cx="5614416" cy="33201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132</Words>
  <Application>Microsoft Office PowerPoint</Application>
  <PresentationFormat>Grand écran</PresentationFormat>
  <Paragraphs>16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Nova Light</vt:lpstr>
      <vt:lpstr>Calibri</vt:lpstr>
      <vt:lpstr>Calibri Light</vt:lpstr>
      <vt:lpstr>The Hand</vt:lpstr>
      <vt:lpstr>Thème Office</vt:lpstr>
      <vt:lpstr>Présentation PowerPoint</vt:lpstr>
      <vt:lpstr>моя идеальная школа - это та, где есть только интересные предметы.</vt:lpstr>
      <vt:lpstr>Présentation PowerPoint</vt:lpstr>
      <vt:lpstr>Présentation PowerPoint</vt:lpstr>
      <vt:lpstr>Présentation PowerPoint</vt:lpstr>
      <vt:lpstr>Présentation PowerPoint</vt:lpstr>
      <vt:lpstr>Есть не обыкновенные стулья, а игровые.</vt:lpstr>
      <vt:lpstr>Présentation PowerPoint</vt:lpstr>
      <vt:lpstr>Моя идеальная школа - это школа,  где есть очень вкусная еда. </vt:lpstr>
      <vt:lpstr>Présentation PowerPoint</vt:lpstr>
      <vt:lpstr>В этой школе есть автоматы еды.</vt:lpstr>
      <vt:lpstr>Présentation PowerPoint</vt:lpstr>
      <vt:lpstr>И разные мелодии звонка!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de sacy</dc:creator>
  <cp:lastModifiedBy>claire de sacy</cp:lastModifiedBy>
  <cp:revision>15</cp:revision>
  <dcterms:created xsi:type="dcterms:W3CDTF">2020-11-12T17:11:57Z</dcterms:created>
  <dcterms:modified xsi:type="dcterms:W3CDTF">2020-11-12T18:25:16Z</dcterms:modified>
</cp:coreProperties>
</file>