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4660"/>
  </p:normalViewPr>
  <p:slideViewPr>
    <p:cSldViewPr>
      <p:cViewPr varScale="1">
        <p:scale>
          <a:sx n="75" d="100"/>
          <a:sy n="75" d="100"/>
        </p:scale>
        <p:origin x="-27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F3C59-5E24-4FA7-B97E-57A3159989A9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1D7E1-3B15-4B7C-B64C-AE4D001A01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10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1D7E1-3B15-4B7C-B64C-AE4D001A01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8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1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35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3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1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6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95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9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86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3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8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701A-E032-48C8-BAD2-43691097CEBA}" type="datetimeFigureOut">
              <a:rPr lang="fr-FR" smtClean="0"/>
              <a:t>15/04/2014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71A1-04C1-4E49-83AA-2613C2F35A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0648"/>
            <a:ext cx="9144000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/>
              <a:t>My</a:t>
            </a:r>
            <a:r>
              <a:rPr lang="fr-FR" sz="4000" dirty="0" smtClean="0"/>
              <a:t> trip to London</a:t>
            </a:r>
          </a:p>
          <a:p>
            <a:endParaRPr lang="fr-FR" dirty="0" smtClean="0"/>
          </a:p>
          <a:p>
            <a:r>
              <a:rPr lang="en-US" dirty="0" smtClean="0"/>
              <a:t>I went to London with my grandmother last summer.</a:t>
            </a:r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the RER </a:t>
            </a:r>
            <a:r>
              <a:rPr lang="fr-FR" dirty="0" err="1" smtClean="0"/>
              <a:t>from</a:t>
            </a:r>
            <a:r>
              <a:rPr lang="fr-FR" dirty="0" smtClean="0"/>
              <a:t> Massy to Gare du Nord 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the Eurostar </a:t>
            </a:r>
            <a:r>
              <a:rPr lang="fr-FR" dirty="0" err="1" smtClean="0"/>
              <a:t>from</a:t>
            </a:r>
            <a:r>
              <a:rPr lang="fr-FR" dirty="0" smtClean="0"/>
              <a:t> Gare du Nord to London (St </a:t>
            </a:r>
            <a:r>
              <a:rPr lang="fr-FR" dirty="0" err="1" smtClean="0"/>
              <a:t>Pancras</a:t>
            </a:r>
            <a:r>
              <a:rPr lang="fr-FR" dirty="0" smtClean="0"/>
              <a:t> Station). </a:t>
            </a:r>
          </a:p>
          <a:p>
            <a:r>
              <a:rPr lang="en-US" dirty="0" smtClean="0"/>
              <a:t>When we arrived in </a:t>
            </a:r>
            <a:r>
              <a:rPr lang="en-US" dirty="0"/>
              <a:t>S</a:t>
            </a:r>
            <a:r>
              <a:rPr lang="en-US" dirty="0" smtClean="0"/>
              <a:t>t </a:t>
            </a:r>
            <a:r>
              <a:rPr lang="en-US" dirty="0" err="1" smtClean="0"/>
              <a:t>Pancras</a:t>
            </a:r>
            <a:r>
              <a:rPr lang="en-US" dirty="0" smtClean="0"/>
              <a:t>, we </a:t>
            </a:r>
            <a:r>
              <a:rPr lang="en-US" dirty="0" smtClean="0"/>
              <a:t>had </a:t>
            </a:r>
            <a:r>
              <a:rPr lang="en-US" dirty="0" smtClean="0"/>
              <a:t>to look for our flat to leave our luggage.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a quick rest we went out shopping for food at </a:t>
            </a:r>
          </a:p>
          <a:p>
            <a:r>
              <a:rPr lang="en-US" dirty="0" smtClean="0"/>
              <a:t>the local </a:t>
            </a:r>
            <a:r>
              <a:rPr lang="en-US" dirty="0" err="1" smtClean="0"/>
              <a:t>Mark&amp;Spencer’s</a:t>
            </a:r>
            <a:r>
              <a:rPr lang="en-US" dirty="0"/>
              <a:t> </a:t>
            </a:r>
            <a:r>
              <a:rPr lang="en-US" dirty="0" smtClean="0"/>
              <a:t>shop.</a:t>
            </a:r>
          </a:p>
          <a:p>
            <a:r>
              <a:rPr lang="en-US" dirty="0" smtClean="0"/>
              <a:t>After that we went out again to get to know the </a:t>
            </a:r>
          </a:p>
          <a:p>
            <a:r>
              <a:rPr lang="en-US" dirty="0" smtClean="0"/>
              <a:t>district </a:t>
            </a:r>
            <a:r>
              <a:rPr lang="en-US" dirty="0" smtClean="0"/>
              <a:t>of </a:t>
            </a:r>
            <a:r>
              <a:rPr lang="en-US" dirty="0" err="1" smtClean="0"/>
              <a:t>Marylborne</a:t>
            </a:r>
            <a:r>
              <a:rPr lang="en-US" dirty="0" smtClean="0"/>
              <a:t>. I saw Sherlock </a:t>
            </a:r>
            <a:r>
              <a:rPr lang="en-US" dirty="0" err="1" smtClean="0"/>
              <a:t>Holme’s</a:t>
            </a:r>
            <a:r>
              <a:rPr lang="en-US" dirty="0" smtClean="0"/>
              <a:t> </a:t>
            </a:r>
            <a:r>
              <a:rPr lang="en-US" dirty="0" smtClean="0"/>
              <a:t>House at </a:t>
            </a:r>
            <a:endParaRPr lang="en-US" dirty="0" smtClean="0"/>
          </a:p>
          <a:p>
            <a:r>
              <a:rPr lang="en-US" dirty="0" smtClean="0"/>
              <a:t>221B Baker Street.</a:t>
            </a:r>
          </a:p>
          <a:p>
            <a:endParaRPr lang="en-US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</p:txBody>
      </p:sp>
      <p:pic>
        <p:nvPicPr>
          <p:cNvPr id="1026" name="Picture 2" descr="C:\Users\Luna\Pictures\LuNa\Voyage a Londres\IMG_1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8915"/>
            <a:ext cx="3386755" cy="45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312368" cy="232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825" y="1591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u="sng" dirty="0" smtClean="0"/>
              <a:t>Day two: Big Ben, Whitehall and National gallery</a:t>
            </a:r>
          </a:p>
          <a:p>
            <a:endParaRPr lang="en-US" sz="2000" dirty="0"/>
          </a:p>
          <a:p>
            <a:r>
              <a:rPr lang="en-US" dirty="0" smtClean="0"/>
              <a:t>In the morning, we saw Big Ben, The houses of Parliament, Westminster bridge. We walked along </a:t>
            </a:r>
            <a:r>
              <a:rPr lang="en-US" dirty="0"/>
              <a:t>W</a:t>
            </a:r>
            <a:r>
              <a:rPr lang="en-US" dirty="0" smtClean="0"/>
              <a:t>hitehall up to Trafalgar square with Nelson’s column and the National gallery.</a:t>
            </a:r>
          </a:p>
          <a:p>
            <a:r>
              <a:rPr lang="en-US" dirty="0" smtClean="0"/>
              <a:t>I visited the National gallery, a few rooms. There are some beautiful paintings (By Tuner and Van Gogh).</a:t>
            </a:r>
          </a:p>
          <a:p>
            <a:r>
              <a:rPr lang="en-US" dirty="0" smtClean="0"/>
              <a:t>At noon we ate fish and chips in a restaurant. It was too good !</a:t>
            </a:r>
          </a:p>
          <a:p>
            <a:r>
              <a:rPr lang="en-US" dirty="0" smtClean="0"/>
              <a:t>After we took the tube in Oxford Station back home.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7" y="2996952"/>
            <a:ext cx="8631557" cy="30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19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64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u="sng" dirty="0" smtClean="0"/>
              <a:t>Day three: Buckingham palace and Hyde Park</a:t>
            </a:r>
          </a:p>
          <a:p>
            <a:endParaRPr lang="en-US" dirty="0" smtClean="0"/>
          </a:p>
          <a:p>
            <a:r>
              <a:rPr lang="en-US" dirty="0" smtClean="0"/>
              <a:t>We took the tube to </a:t>
            </a:r>
            <a:r>
              <a:rPr lang="en-US" dirty="0" err="1" smtClean="0"/>
              <a:t>Charing</a:t>
            </a:r>
            <a:r>
              <a:rPr lang="en-US" dirty="0" smtClean="0"/>
              <a:t> </a:t>
            </a:r>
            <a:r>
              <a:rPr lang="en-US" dirty="0" err="1" smtClean="0"/>
              <a:t>Cros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Then we walked along the Mall to Buckingham Palace, and there were a lot of people walking in the same direction.</a:t>
            </a:r>
          </a:p>
          <a:p>
            <a:r>
              <a:rPr lang="en-US" dirty="0" smtClean="0"/>
              <a:t>We stopped to watch the guards at St James’s Palace and at Buckingham Palace to see the changing of the guard. It takes place at 11 o’clock every two days.</a:t>
            </a:r>
          </a:p>
          <a:p>
            <a:r>
              <a:rPr lang="en-US" dirty="0" smtClean="0"/>
              <a:t>After that, we walked up Constitution Hill to Hyde Park corner and Wellington Arch. </a:t>
            </a:r>
          </a:p>
          <a:p>
            <a:r>
              <a:rPr lang="en-US" dirty="0" smtClean="0"/>
              <a:t>And we walked all the way to the famous Speaker’s Corner. We had our picnic there and we listened to funny conversations.</a:t>
            </a:r>
          </a:p>
          <a:p>
            <a:r>
              <a:rPr lang="en-US" dirty="0" smtClean="0"/>
              <a:t>We took the tube back home.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" y="3356992"/>
            <a:ext cx="453280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85" y="3207239"/>
            <a:ext cx="4254629" cy="315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3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433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u="sng" dirty="0" smtClean="0"/>
              <a:t>Day four: Madam </a:t>
            </a:r>
            <a:r>
              <a:rPr lang="en-US" sz="2000" i="1" u="sng" dirty="0" err="1" smtClean="0"/>
              <a:t>Tussaud</a:t>
            </a:r>
            <a:r>
              <a:rPr lang="en-US" sz="2000" i="1" u="sng" dirty="0" smtClean="0"/>
              <a:t> and the British museum</a:t>
            </a:r>
          </a:p>
          <a:p>
            <a:endParaRPr lang="en-US" dirty="0" smtClean="0"/>
          </a:p>
          <a:p>
            <a:r>
              <a:rPr lang="en-US" dirty="0" smtClean="0"/>
              <a:t>We took the tube at </a:t>
            </a:r>
            <a:r>
              <a:rPr lang="en-US" dirty="0" err="1" smtClean="0"/>
              <a:t>Edgware</a:t>
            </a:r>
            <a:r>
              <a:rPr lang="en-US" dirty="0" smtClean="0"/>
              <a:t> Rd Station. </a:t>
            </a:r>
          </a:p>
          <a:p>
            <a:r>
              <a:rPr lang="en-US" dirty="0" smtClean="0"/>
              <a:t>We were at Madam </a:t>
            </a:r>
            <a:r>
              <a:rPr lang="en-US" dirty="0" err="1" smtClean="0"/>
              <a:t>Tussaud’s</a:t>
            </a:r>
            <a:r>
              <a:rPr lang="en-US" dirty="0" smtClean="0"/>
              <a:t> early in the morning. At the </a:t>
            </a:r>
            <a:r>
              <a:rPr lang="en-US" dirty="0" err="1" smtClean="0"/>
              <a:t>begining</a:t>
            </a:r>
            <a:r>
              <a:rPr lang="en-US" dirty="0" smtClean="0"/>
              <a:t> it was funny, I took a lot of photos of famous people.</a:t>
            </a:r>
          </a:p>
          <a:p>
            <a:r>
              <a:rPr lang="en-US" dirty="0" smtClean="0"/>
              <a:t>At noon for lunch time we had a </a:t>
            </a:r>
            <a:r>
              <a:rPr lang="en-US" dirty="0" err="1" smtClean="0"/>
              <a:t>traditinal</a:t>
            </a:r>
            <a:r>
              <a:rPr lang="en-US" dirty="0" smtClean="0"/>
              <a:t> breakfast. I love it ! (It was composed </a:t>
            </a:r>
            <a:r>
              <a:rPr lang="en-US" dirty="0" smtClean="0"/>
              <a:t>of </a:t>
            </a:r>
            <a:r>
              <a:rPr lang="en-US" dirty="0" smtClean="0"/>
              <a:t>eggs, bacon, mushrooms, sausages and toast)</a:t>
            </a:r>
          </a:p>
          <a:p>
            <a:r>
              <a:rPr lang="en-US" dirty="0" smtClean="0"/>
              <a:t>After our meal we walked down to Oxford Station. We walked past </a:t>
            </a:r>
            <a:r>
              <a:rPr lang="en-US" dirty="0" err="1" smtClean="0"/>
              <a:t>Selfriges</a:t>
            </a:r>
            <a:r>
              <a:rPr lang="en-US" dirty="0" smtClean="0"/>
              <a:t> huge building. We took the tube at Oxford Circus to </a:t>
            </a:r>
            <a:r>
              <a:rPr lang="en-US" dirty="0" err="1" smtClean="0"/>
              <a:t>Holborn</a:t>
            </a:r>
            <a:r>
              <a:rPr lang="en-US" dirty="0" smtClean="0"/>
              <a:t> for the British Museum. We saw mommies and the Rosetta stone. </a:t>
            </a:r>
          </a:p>
          <a:p>
            <a:r>
              <a:rPr lang="en-US" dirty="0" smtClean="0"/>
              <a:t>When we went out of the museum we walked up to Marble </a:t>
            </a:r>
            <a:r>
              <a:rPr lang="en-US" dirty="0" err="1" smtClean="0"/>
              <a:t>Artch</a:t>
            </a:r>
            <a:r>
              <a:rPr lang="en-US" dirty="0" smtClean="0"/>
              <a:t>  along Oxford street before getting back home.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4" y="3558446"/>
            <a:ext cx="4011962" cy="27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3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37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u="sng" dirty="0" smtClean="0"/>
              <a:t>Day five: Bus </a:t>
            </a:r>
            <a:r>
              <a:rPr lang="fr-FR" sz="2000" i="1" u="sng" dirty="0" err="1" smtClean="0"/>
              <a:t>tour,Tower</a:t>
            </a:r>
            <a:r>
              <a:rPr lang="fr-FR" sz="2000" i="1" u="sng" dirty="0" smtClean="0"/>
              <a:t> of London, London </a:t>
            </a:r>
            <a:r>
              <a:rPr lang="fr-FR" sz="2000" i="1" u="sng" dirty="0" err="1" smtClean="0"/>
              <a:t>Eye</a:t>
            </a:r>
            <a:r>
              <a:rPr lang="fr-FR" sz="2000" i="1" u="sng" dirty="0" smtClean="0"/>
              <a:t> and </a:t>
            </a:r>
            <a:r>
              <a:rPr lang="fr-FR" sz="2000" i="1" u="sng" dirty="0" err="1" smtClean="0"/>
              <a:t>Picadilly</a:t>
            </a:r>
            <a:r>
              <a:rPr lang="fr-FR" sz="2000" i="1" u="sng" dirty="0" smtClean="0"/>
              <a:t> </a:t>
            </a:r>
            <a:r>
              <a:rPr lang="fr-FR" sz="2000" i="1" u="sng" dirty="0" err="1" smtClean="0"/>
              <a:t>Circus</a:t>
            </a:r>
            <a:endParaRPr lang="fr-FR" sz="2000" i="1" u="sng" dirty="0" smtClean="0"/>
          </a:p>
          <a:p>
            <a:endParaRPr lang="fr-FR" i="1" u="sng" dirty="0" smtClean="0"/>
          </a:p>
          <a:p>
            <a:r>
              <a:rPr lang="fr-FR" dirty="0" smtClean="0"/>
              <a:t>A coach </a:t>
            </a:r>
            <a:r>
              <a:rPr lang="fr-FR" dirty="0" err="1" smtClean="0"/>
              <a:t>picked</a:t>
            </a:r>
            <a:r>
              <a:rPr lang="fr-FR" dirty="0" smtClean="0"/>
              <a:t> us up at 7:20 </a:t>
            </a:r>
            <a:r>
              <a:rPr lang="fr-FR" dirty="0" err="1" smtClean="0"/>
              <a:t>am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went</a:t>
            </a:r>
            <a:r>
              <a:rPr lang="fr-FR" dirty="0" smtClean="0"/>
              <a:t> to Victoria </a:t>
            </a:r>
            <a:r>
              <a:rPr lang="fr-FR" dirty="0" smtClean="0"/>
              <a:t>Station </a:t>
            </a:r>
            <a:r>
              <a:rPr lang="fr-FR" dirty="0" err="1" smtClean="0"/>
              <a:t>where</a:t>
            </a:r>
            <a:r>
              <a:rPr lang="fr-FR" dirty="0" smtClean="0"/>
              <a:t> 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got</a:t>
            </a:r>
            <a:r>
              <a:rPr lang="fr-FR" dirty="0" smtClean="0"/>
              <a:t> on </a:t>
            </a:r>
            <a:r>
              <a:rPr lang="fr-FR" dirty="0" err="1" smtClean="0"/>
              <a:t>our</a:t>
            </a:r>
            <a:r>
              <a:rPr lang="fr-FR" dirty="0" smtClean="0"/>
              <a:t> bus for a Bus Tour. The bus </a:t>
            </a:r>
            <a:r>
              <a:rPr lang="fr-FR" dirty="0" err="1" smtClean="0"/>
              <a:t>took</a:t>
            </a:r>
            <a:r>
              <a:rPr lang="fr-FR" dirty="0" smtClean="0"/>
              <a:t> us </a:t>
            </a:r>
            <a:r>
              <a:rPr lang="fr-FR" dirty="0" err="1" smtClean="0"/>
              <a:t>around</a:t>
            </a:r>
            <a:r>
              <a:rPr lang="fr-FR" dirty="0" smtClean="0"/>
              <a:t> as far as the Tower of London and Tower Bridge. 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got</a:t>
            </a:r>
            <a:r>
              <a:rPr lang="fr-FR" dirty="0" smtClean="0"/>
              <a:t> off the bus </a:t>
            </a:r>
            <a:r>
              <a:rPr lang="fr-FR" dirty="0" err="1" smtClean="0"/>
              <a:t>there</a:t>
            </a:r>
            <a:r>
              <a:rPr lang="fr-FR" dirty="0" smtClean="0"/>
              <a:t> at the Tower and </a:t>
            </a:r>
            <a:r>
              <a:rPr lang="fr-FR" dirty="0" err="1" smtClean="0"/>
              <a:t>got</a:t>
            </a:r>
            <a:r>
              <a:rPr lang="fr-FR" dirty="0" smtClean="0"/>
              <a:t> on a boat. The boat </a:t>
            </a:r>
            <a:r>
              <a:rPr lang="fr-FR" dirty="0" err="1" smtClean="0"/>
              <a:t>took</a:t>
            </a:r>
            <a:r>
              <a:rPr lang="fr-FR" dirty="0" smtClean="0"/>
              <a:t> us </a:t>
            </a:r>
            <a:r>
              <a:rPr lang="fr-FR" dirty="0" err="1" smtClean="0"/>
              <a:t>from</a:t>
            </a:r>
            <a:r>
              <a:rPr lang="fr-FR" dirty="0" smtClean="0"/>
              <a:t> the Tower to </a:t>
            </a:r>
            <a:r>
              <a:rPr lang="fr-FR" dirty="0" err="1" smtClean="0"/>
              <a:t>Embankment</a:t>
            </a:r>
            <a:r>
              <a:rPr lang="fr-FR" dirty="0" smtClean="0"/>
              <a:t>.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got</a:t>
            </a:r>
            <a:r>
              <a:rPr lang="fr-FR" dirty="0" smtClean="0"/>
              <a:t> off the boat and </a:t>
            </a:r>
            <a:r>
              <a:rPr lang="fr-FR" dirty="0" err="1" smtClean="0"/>
              <a:t>got</a:t>
            </a:r>
            <a:r>
              <a:rPr lang="fr-FR" dirty="0" smtClean="0"/>
              <a:t> on </a:t>
            </a:r>
            <a:r>
              <a:rPr lang="fr-FR" dirty="0" err="1" smtClean="0"/>
              <a:t>our</a:t>
            </a:r>
            <a:r>
              <a:rPr lang="fr-FR" dirty="0" smtClean="0"/>
              <a:t> bus to St. </a:t>
            </a:r>
            <a:r>
              <a:rPr lang="fr-FR" dirty="0" err="1" smtClean="0"/>
              <a:t>James’s</a:t>
            </a:r>
            <a:r>
              <a:rPr lang="fr-FR" dirty="0" smtClean="0"/>
              <a:t> Palace for the </a:t>
            </a:r>
            <a:r>
              <a:rPr lang="fr-FR" dirty="0" err="1" smtClean="0"/>
              <a:t>changing</a:t>
            </a:r>
            <a:r>
              <a:rPr lang="fr-FR" dirty="0" smtClean="0"/>
              <a:t> of the </a:t>
            </a:r>
            <a:r>
              <a:rPr lang="fr-FR" dirty="0" err="1" smtClean="0"/>
              <a:t>guard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and at Buckingham Palace. </a:t>
            </a:r>
          </a:p>
          <a:p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got</a:t>
            </a:r>
            <a:r>
              <a:rPr lang="fr-FR" dirty="0" smtClean="0"/>
              <a:t> on </a:t>
            </a:r>
            <a:r>
              <a:rPr lang="fr-FR" dirty="0" err="1" smtClean="0"/>
              <a:t>another</a:t>
            </a:r>
            <a:r>
              <a:rPr lang="fr-FR" dirty="0" smtClean="0"/>
              <a:t> bus to the Tower of London. 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ate</a:t>
            </a:r>
            <a:r>
              <a:rPr lang="fr-FR" dirty="0" smtClean="0"/>
              <a:t> </a:t>
            </a:r>
            <a:r>
              <a:rPr lang="fr-FR" dirty="0" err="1" smtClean="0"/>
              <a:t>fish</a:t>
            </a:r>
            <a:r>
              <a:rPr lang="fr-FR" dirty="0" smtClean="0"/>
              <a:t> and chips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visiting</a:t>
            </a:r>
            <a:r>
              <a:rPr lang="fr-FR" dirty="0" smtClean="0"/>
              <a:t> the Tower.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visiting</a:t>
            </a:r>
            <a:r>
              <a:rPr lang="fr-FR" dirty="0" smtClean="0"/>
              <a:t> the Tower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walk</a:t>
            </a:r>
            <a:r>
              <a:rPr lang="fr-FR" dirty="0" smtClean="0"/>
              <a:t> to Tower Bridge. On the </a:t>
            </a:r>
            <a:r>
              <a:rPr lang="fr-FR" dirty="0" err="1" smtClean="0"/>
              <a:t>way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parts of the Bridge </a:t>
            </a:r>
            <a:r>
              <a:rPr lang="fr-FR" dirty="0" err="1" smtClean="0"/>
              <a:t>going</a:t>
            </a:r>
            <a:r>
              <a:rPr lang="fr-FR" dirty="0" smtClean="0"/>
              <a:t> up to let a boat </a:t>
            </a:r>
            <a:r>
              <a:rPr lang="fr-FR" dirty="0" err="1" smtClean="0"/>
              <a:t>pass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free time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r>
              <a:rPr lang="fr-FR" dirty="0" smtClean="0"/>
              <a:t> to go back to the London </a:t>
            </a:r>
            <a:r>
              <a:rPr lang="fr-FR" dirty="0" err="1" smtClean="0"/>
              <a:t>Eye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I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London.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walked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Trafalgar Square to </a:t>
            </a:r>
            <a:r>
              <a:rPr lang="fr-FR" dirty="0" err="1" smtClean="0"/>
              <a:t>Picadilly</a:t>
            </a:r>
            <a:r>
              <a:rPr lang="fr-FR" dirty="0" smtClean="0"/>
              <a:t> </a:t>
            </a:r>
            <a:r>
              <a:rPr lang="fr-FR" dirty="0" err="1" smtClean="0"/>
              <a:t>Circus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 the lights.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319"/>
            <a:ext cx="3205280" cy="306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97" y="3477657"/>
            <a:ext cx="2060079" cy="326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74" y="4140092"/>
            <a:ext cx="3278619" cy="25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u="sng" dirty="0" smtClean="0"/>
              <a:t>Day six: Museum of London and Greenwich</a:t>
            </a:r>
          </a:p>
          <a:p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the tube at </a:t>
            </a:r>
            <a:r>
              <a:rPr lang="fr-FR" dirty="0" err="1" smtClean="0"/>
              <a:t>Edgware</a:t>
            </a:r>
            <a:r>
              <a:rPr lang="fr-FR" dirty="0" smtClean="0"/>
              <a:t> Rd to St </a:t>
            </a:r>
            <a:r>
              <a:rPr lang="fr-FR" dirty="0" err="1" smtClean="0"/>
              <a:t>Paul’s</a:t>
            </a:r>
            <a:r>
              <a:rPr lang="fr-FR" dirty="0" smtClean="0"/>
              <a:t>.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visited</a:t>
            </a:r>
            <a:r>
              <a:rPr lang="fr-FR" dirty="0" smtClean="0"/>
              <a:t> the Museum of London. (</a:t>
            </a:r>
            <a:r>
              <a:rPr lang="fr-FR" dirty="0" err="1" smtClean="0"/>
              <a:t>history</a:t>
            </a:r>
            <a:r>
              <a:rPr lang="fr-FR" dirty="0" smtClean="0"/>
              <a:t> of London)</a:t>
            </a:r>
          </a:p>
          <a:p>
            <a:r>
              <a:rPr lang="fr-FR" dirty="0" err="1" smtClean="0"/>
              <a:t>Afterwards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r>
              <a:rPr lang="fr-FR" dirty="0" smtClean="0"/>
              <a:t> to </a:t>
            </a:r>
            <a:r>
              <a:rPr lang="fr-FR" dirty="0" err="1" smtClean="0"/>
              <a:t>try</a:t>
            </a:r>
            <a:r>
              <a:rPr lang="fr-FR" smtClean="0"/>
              <a:t> the </a:t>
            </a:r>
            <a:r>
              <a:rPr lang="fr-FR" dirty="0" smtClean="0"/>
              <a:t>DLR (</a:t>
            </a:r>
            <a:r>
              <a:rPr lang="fr-FR" dirty="0" err="1" smtClean="0"/>
              <a:t>Dockland</a:t>
            </a:r>
            <a:r>
              <a:rPr lang="fr-FR" dirty="0" smtClean="0"/>
              <a:t> Light </a:t>
            </a:r>
            <a:r>
              <a:rPr lang="fr-FR" dirty="0" err="1" smtClean="0"/>
              <a:t>Railway</a:t>
            </a:r>
            <a:r>
              <a:rPr lang="fr-FR" dirty="0" smtClean="0"/>
              <a:t>) to go to Greenwich to </a:t>
            </a:r>
            <a:r>
              <a:rPr lang="fr-FR" dirty="0" err="1" smtClean="0"/>
              <a:t>see</a:t>
            </a:r>
            <a:r>
              <a:rPr lang="fr-FR" dirty="0" smtClean="0"/>
              <a:t> the </a:t>
            </a:r>
            <a:r>
              <a:rPr lang="fr-FR" dirty="0" err="1" smtClean="0"/>
              <a:t>Cutty</a:t>
            </a:r>
            <a:r>
              <a:rPr lang="fr-FR" dirty="0" smtClean="0"/>
              <a:t> Sark. It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famous</a:t>
            </a:r>
            <a:r>
              <a:rPr lang="fr-FR" dirty="0" smtClean="0"/>
              <a:t> clipper in the 19th </a:t>
            </a:r>
            <a:r>
              <a:rPr lang="fr-FR" dirty="0" err="1" smtClean="0"/>
              <a:t>century</a:t>
            </a:r>
            <a:r>
              <a:rPr lang="fr-FR" dirty="0" smtClean="0"/>
              <a:t>.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travelled</a:t>
            </a:r>
            <a:r>
              <a:rPr lang="fr-FR" dirty="0" smtClean="0"/>
              <a:t> back on the DLR and the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all the lights on. 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was</a:t>
            </a:r>
            <a:r>
              <a:rPr lang="fr-FR" dirty="0" smtClean="0"/>
              <a:t> the end of </a:t>
            </a:r>
            <a:r>
              <a:rPr lang="fr-FR" dirty="0" err="1" smtClean="0"/>
              <a:t>our</a:t>
            </a:r>
            <a:r>
              <a:rPr lang="fr-FR" dirty="0" smtClean="0"/>
              <a:t> trip to London.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74768"/>
            <a:ext cx="55816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968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750</Words>
  <Application>Microsoft Macintosh PowerPoint</Application>
  <PresentationFormat>Présentation à l'écran (4:3)</PresentationFormat>
  <Paragraphs>61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Luna</dc:creator>
  <cp:lastModifiedBy>H B</cp:lastModifiedBy>
  <cp:revision>23</cp:revision>
  <dcterms:created xsi:type="dcterms:W3CDTF">2014-03-12T11:03:08Z</dcterms:created>
  <dcterms:modified xsi:type="dcterms:W3CDTF">2014-04-15T19:37:07Z</dcterms:modified>
</cp:coreProperties>
</file>