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EC97-F609-4BD0-9052-BD4A28A34ADA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A30-FBFE-4A1A-B248-11DA9FBAE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EC97-F609-4BD0-9052-BD4A28A34ADA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A30-FBFE-4A1A-B248-11DA9FBAE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EC97-F609-4BD0-9052-BD4A28A34ADA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A30-FBFE-4A1A-B248-11DA9FBAE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EC97-F609-4BD0-9052-BD4A28A34ADA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A30-FBFE-4A1A-B248-11DA9FBAE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EC97-F609-4BD0-9052-BD4A28A34ADA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A30-FBFE-4A1A-B248-11DA9FBAE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EC97-F609-4BD0-9052-BD4A28A34ADA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A30-FBFE-4A1A-B248-11DA9FBAE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EC97-F609-4BD0-9052-BD4A28A34ADA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A30-FBFE-4A1A-B248-11DA9FBAE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EC97-F609-4BD0-9052-BD4A28A34ADA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A30-FBFE-4A1A-B248-11DA9FBAE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EC97-F609-4BD0-9052-BD4A28A34ADA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A30-FBFE-4A1A-B248-11DA9FBAE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EC97-F609-4BD0-9052-BD4A28A34ADA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A30-FBFE-4A1A-B248-11DA9FBAE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EC97-F609-4BD0-9052-BD4A28A34ADA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9A30-FBFE-4A1A-B248-11DA9FBAE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5EC97-F609-4BD0-9052-BD4A28A34ADA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29A30-FBFE-4A1A-B248-11DA9FBAE6D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8604"/>
            <a:ext cx="4500594" cy="5572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428604"/>
            <a:ext cx="3143272" cy="2143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Valoriser et aménager les milieux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72" y="428604"/>
            <a:ext cx="1357322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Le Havre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00372"/>
            <a:ext cx="4500594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85860"/>
            <a:ext cx="4500594" cy="1714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Grille de lecture</a:t>
            </a:r>
          </a:p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I/ Caractéristiques et aménités du milieu</a:t>
            </a:r>
          </a:p>
          <a:p>
            <a:pPr algn="just"/>
            <a:r>
              <a:rPr lang="fr-FR" sz="1100" dirty="0" smtClean="0">
                <a:solidFill>
                  <a:schemeClr val="tx1"/>
                </a:solidFill>
              </a:rPr>
              <a:t>Quelles sont les caractéristiques de ce milieu, quelles sont ses aménités, ses contraintes ? </a:t>
            </a:r>
          </a:p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II/ Un milieu aménagé</a:t>
            </a:r>
          </a:p>
          <a:p>
            <a:pPr algn="just"/>
            <a:r>
              <a:rPr lang="fr-FR" sz="1100" dirty="0" smtClean="0">
                <a:solidFill>
                  <a:schemeClr val="tx1"/>
                </a:solidFill>
              </a:rPr>
              <a:t> Quels sont les aménagements mis en place par l’homme ?</a:t>
            </a:r>
          </a:p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III/ Un milieu à ménager </a:t>
            </a:r>
          </a:p>
          <a:p>
            <a:pPr algn="just"/>
            <a:r>
              <a:rPr lang="fr-FR" sz="1100" dirty="0" smtClean="0">
                <a:solidFill>
                  <a:schemeClr val="tx1"/>
                </a:solidFill>
              </a:rPr>
              <a:t>Quels sont les risques que ce milieu fait peser sur les hommes ? Les aménagements des hommes font-ils peser une menace sur ce milieu ? Comment le ménager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42918"/>
            <a:ext cx="3143240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Notions : </a:t>
            </a:r>
            <a:r>
              <a:rPr lang="fr-FR" sz="1100" dirty="0" smtClean="0">
                <a:solidFill>
                  <a:schemeClr val="tx1"/>
                </a:solidFill>
              </a:rPr>
              <a:t>milieu, milieu naturel, aménagements, risques, gestion du risque, développement durable</a:t>
            </a:r>
            <a:endParaRPr lang="fr-FR" sz="1100" i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3272" y="5786454"/>
            <a:ext cx="1357322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Nom : 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4500594" cy="223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3000372"/>
            <a:ext cx="23855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chemeClr val="tx1"/>
                </a:solidFill>
              </a:rPr>
              <a:t>http://www.geoportail.gouv.fr/accueil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500702"/>
            <a:ext cx="2348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http://sosestuaire.free.fr/sos8.php</a:t>
            </a:r>
            <a:endParaRPr lang="fr-FR" sz="1200" dirty="0"/>
          </a:p>
        </p:txBody>
      </p:sp>
      <p:sp>
        <p:nvSpPr>
          <p:cNvPr id="18" name="Rectangle 17"/>
          <p:cNvSpPr/>
          <p:nvPr/>
        </p:nvSpPr>
        <p:spPr>
          <a:xfrm>
            <a:off x="4643406" y="428604"/>
            <a:ext cx="4500594" cy="5572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43406" y="428604"/>
            <a:ext cx="3143272" cy="2143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Valoriser et aménager les milieux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86678" y="428604"/>
            <a:ext cx="1357322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Le Havre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3406" y="3000372"/>
            <a:ext cx="4500594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3406" y="642918"/>
            <a:ext cx="4500594" cy="2357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86678" y="5786454"/>
            <a:ext cx="1357322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Nom :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3438" y="3000372"/>
            <a:ext cx="710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Légende</a:t>
            </a:r>
            <a:endParaRPr lang="fr-FR" sz="1200" dirty="0"/>
          </a:p>
        </p:txBody>
      </p:sp>
      <p:sp>
        <p:nvSpPr>
          <p:cNvPr id="28" name="Rectangle 27"/>
          <p:cNvSpPr/>
          <p:nvPr/>
        </p:nvSpPr>
        <p:spPr>
          <a:xfrm>
            <a:off x="4643438" y="642918"/>
            <a:ext cx="655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Croquis</a:t>
            </a:r>
            <a:endParaRPr lang="fr-FR" sz="1200" dirty="0"/>
          </a:p>
        </p:txBody>
      </p:sp>
      <p:sp>
        <p:nvSpPr>
          <p:cNvPr id="29" name="Rectangle 28"/>
          <p:cNvSpPr/>
          <p:nvPr/>
        </p:nvSpPr>
        <p:spPr>
          <a:xfrm>
            <a:off x="3143240" y="642918"/>
            <a:ext cx="1357322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4" descr="http://www.cartesfrance.fr/cartes/fond_carte_f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642918"/>
            <a:ext cx="571503" cy="616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143240" y="642918"/>
            <a:ext cx="1357322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428604"/>
            <a:ext cx="4500594" cy="5572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428604"/>
            <a:ext cx="3143272" cy="2143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Valoriser et aménager les milieux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72" y="428604"/>
            <a:ext cx="1357322" cy="2143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La vallée de l’Arve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00372"/>
            <a:ext cx="4500594" cy="3000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85860"/>
            <a:ext cx="4500594" cy="1714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Grille de lecture</a:t>
            </a:r>
          </a:p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I/ Caractéristiques et aménités du milieu</a:t>
            </a:r>
          </a:p>
          <a:p>
            <a:pPr algn="just"/>
            <a:r>
              <a:rPr lang="fr-FR" sz="1100" dirty="0" smtClean="0">
                <a:solidFill>
                  <a:schemeClr val="tx1"/>
                </a:solidFill>
              </a:rPr>
              <a:t>Quelles sont les caractéristiques de ce milieu, quelles sont ses aménités, ses contraintes ? </a:t>
            </a:r>
          </a:p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II/ Un milieu aménagé</a:t>
            </a:r>
          </a:p>
          <a:p>
            <a:pPr algn="just"/>
            <a:r>
              <a:rPr lang="fr-FR" sz="1100" dirty="0" smtClean="0">
                <a:solidFill>
                  <a:schemeClr val="tx1"/>
                </a:solidFill>
              </a:rPr>
              <a:t> Quels sont les aménagements mis en place par l’homme ?</a:t>
            </a:r>
          </a:p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III/ Un milieu à ménager </a:t>
            </a:r>
          </a:p>
          <a:p>
            <a:pPr algn="just"/>
            <a:r>
              <a:rPr lang="fr-FR" sz="1100" dirty="0" smtClean="0">
                <a:solidFill>
                  <a:schemeClr val="tx1"/>
                </a:solidFill>
              </a:rPr>
              <a:t>Quels sont les risques que ce milieu fait peser sur les hommes ? Les aménagements des hommes font-ils peser une menace sur ce milieu ? Comment le ménager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42918"/>
            <a:ext cx="3143240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Notions : </a:t>
            </a:r>
            <a:r>
              <a:rPr lang="fr-FR" sz="1100" dirty="0" smtClean="0">
                <a:solidFill>
                  <a:schemeClr val="tx1"/>
                </a:solidFill>
              </a:rPr>
              <a:t>milieu, milieu naturel, aménagements, risques, gestion du risque, développement durable</a:t>
            </a:r>
            <a:endParaRPr lang="fr-FR" sz="1100" i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3272" y="5786454"/>
            <a:ext cx="1357322" cy="2143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Nom :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000372"/>
            <a:ext cx="23855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chemeClr val="tx1"/>
                </a:solidFill>
              </a:rPr>
              <a:t>http://www.geoportail.gouv.fr/accueil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3406" y="428604"/>
            <a:ext cx="4500594" cy="5572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43406" y="428604"/>
            <a:ext cx="3143272" cy="2143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Valoriser et aménager les milieux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3406" y="3000372"/>
            <a:ext cx="4500594" cy="3000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3406" y="642918"/>
            <a:ext cx="4500594" cy="23574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86678" y="5786454"/>
            <a:ext cx="1357322" cy="2143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Nom :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3438" y="3000372"/>
            <a:ext cx="720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/>
              <a:t>Légende</a:t>
            </a:r>
            <a:endParaRPr lang="fr-FR" sz="1200" b="1" dirty="0"/>
          </a:p>
        </p:txBody>
      </p:sp>
      <p:sp>
        <p:nvSpPr>
          <p:cNvPr id="28" name="Rectangle 27"/>
          <p:cNvSpPr/>
          <p:nvPr/>
        </p:nvSpPr>
        <p:spPr>
          <a:xfrm>
            <a:off x="4643438" y="642918"/>
            <a:ext cx="6685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/>
              <a:t>Croquis</a:t>
            </a:r>
            <a:endParaRPr lang="fr-FR" sz="1200" b="1" dirty="0"/>
          </a:p>
        </p:txBody>
      </p:sp>
      <p:sp>
        <p:nvSpPr>
          <p:cNvPr id="23" name="Rectangle 22"/>
          <p:cNvSpPr/>
          <p:nvPr/>
        </p:nvSpPr>
        <p:spPr>
          <a:xfrm>
            <a:off x="7786678" y="428604"/>
            <a:ext cx="1357322" cy="2143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La vallée de l’Arve</a:t>
            </a: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507" r="5222"/>
          <a:stretch>
            <a:fillRect/>
          </a:stretch>
        </p:blipFill>
        <p:spPr bwMode="auto">
          <a:xfrm>
            <a:off x="0" y="3254572"/>
            <a:ext cx="4500562" cy="251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://www.cartesfrance.fr/cartes/fond_carte_f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642918"/>
            <a:ext cx="571503" cy="616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8604"/>
            <a:ext cx="4500594" cy="5572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428604"/>
            <a:ext cx="3143272" cy="2143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Valoriser et aménager les milieux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72" y="428604"/>
            <a:ext cx="1357322" cy="214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Roissy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00372"/>
            <a:ext cx="4500594" cy="30003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85860"/>
            <a:ext cx="4500594" cy="1714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Grille de lecture</a:t>
            </a:r>
          </a:p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I/ Caractéristiques et aménités du milieu</a:t>
            </a:r>
          </a:p>
          <a:p>
            <a:pPr algn="just"/>
            <a:r>
              <a:rPr lang="fr-FR" sz="1100" dirty="0" smtClean="0">
                <a:solidFill>
                  <a:schemeClr val="tx1"/>
                </a:solidFill>
              </a:rPr>
              <a:t>Quelles sont les caractéristiques de ce milieu, quelles sont ses aménités, ses contraintes ? </a:t>
            </a:r>
          </a:p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II/ Un milieu aménagé</a:t>
            </a:r>
          </a:p>
          <a:p>
            <a:pPr algn="just"/>
            <a:r>
              <a:rPr lang="fr-FR" sz="1100" dirty="0" smtClean="0">
                <a:solidFill>
                  <a:schemeClr val="tx1"/>
                </a:solidFill>
              </a:rPr>
              <a:t> Quels sont les aménagements mis en place par l’homme ?</a:t>
            </a:r>
          </a:p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III/ Un milieu à ménager </a:t>
            </a:r>
          </a:p>
          <a:p>
            <a:pPr algn="just"/>
            <a:r>
              <a:rPr lang="fr-FR" sz="1100" dirty="0" smtClean="0">
                <a:solidFill>
                  <a:schemeClr val="tx1"/>
                </a:solidFill>
              </a:rPr>
              <a:t>Quels sont les risques que ce milieu fait peser sur les hommes ? Les aménagements des hommes font-ils peser une menace sur ce milieu ? Comment le ménager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42918"/>
            <a:ext cx="3143240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Notions : </a:t>
            </a:r>
            <a:r>
              <a:rPr lang="fr-FR" sz="1100" dirty="0" smtClean="0">
                <a:solidFill>
                  <a:schemeClr val="tx1"/>
                </a:solidFill>
              </a:rPr>
              <a:t>milieu, milieu naturel, aménagements, risques, gestion du risque, développement durable</a:t>
            </a:r>
            <a:endParaRPr lang="fr-FR" sz="1100" i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3272" y="5786454"/>
            <a:ext cx="1357322" cy="214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Nom :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000372"/>
            <a:ext cx="23855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chemeClr val="tx1"/>
                </a:solidFill>
              </a:rPr>
              <a:t>http://www.geoportail.gouv.fr/accueil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3406" y="428604"/>
            <a:ext cx="4500594" cy="5572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43406" y="428604"/>
            <a:ext cx="3143272" cy="2143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Valoriser et aménager les milieux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3406" y="3000372"/>
            <a:ext cx="4500594" cy="30003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3406" y="642918"/>
            <a:ext cx="4500594" cy="23574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86678" y="5786454"/>
            <a:ext cx="1357322" cy="214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Nom :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3438" y="3000372"/>
            <a:ext cx="710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Légende</a:t>
            </a:r>
            <a:endParaRPr lang="fr-FR" sz="1200" dirty="0"/>
          </a:p>
        </p:txBody>
      </p:sp>
      <p:sp>
        <p:nvSpPr>
          <p:cNvPr id="28" name="Rectangle 27"/>
          <p:cNvSpPr/>
          <p:nvPr/>
        </p:nvSpPr>
        <p:spPr>
          <a:xfrm>
            <a:off x="4643438" y="642918"/>
            <a:ext cx="655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Croquis</a:t>
            </a:r>
            <a:endParaRPr lang="fr-FR" sz="1200" dirty="0"/>
          </a:p>
        </p:txBody>
      </p:sp>
      <p:sp>
        <p:nvSpPr>
          <p:cNvPr id="23" name="Rectangle 22"/>
          <p:cNvSpPr/>
          <p:nvPr/>
        </p:nvSpPr>
        <p:spPr>
          <a:xfrm>
            <a:off x="7786678" y="428604"/>
            <a:ext cx="1357322" cy="214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Roissy</a:t>
            </a:r>
            <a:endParaRPr lang="fr-FR" sz="11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4470366" cy="246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3143240" y="642918"/>
            <a:ext cx="1357322" cy="642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4" descr="http://www.cartesfrance.fr/cartes/fond_carte_f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642918"/>
            <a:ext cx="571503" cy="616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8604"/>
            <a:ext cx="4500594" cy="5572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428604"/>
            <a:ext cx="3143272" cy="2143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Valoriser et aménager les milieux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00372"/>
            <a:ext cx="4500594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85860"/>
            <a:ext cx="4500594" cy="1714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Grille de lecture</a:t>
            </a:r>
          </a:p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I/ Caractéristiques et aménités du milieu</a:t>
            </a:r>
          </a:p>
          <a:p>
            <a:pPr algn="just"/>
            <a:r>
              <a:rPr lang="fr-FR" sz="1100" dirty="0" smtClean="0">
                <a:solidFill>
                  <a:schemeClr val="tx1"/>
                </a:solidFill>
              </a:rPr>
              <a:t>Quelles sont les caractéristiques de ce milieu, quelles sont ses aménités, ses contraintes ? </a:t>
            </a:r>
          </a:p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II/ Un milieu aménagé</a:t>
            </a:r>
          </a:p>
          <a:p>
            <a:pPr algn="just"/>
            <a:r>
              <a:rPr lang="fr-FR" sz="1100" dirty="0" smtClean="0">
                <a:solidFill>
                  <a:schemeClr val="tx1"/>
                </a:solidFill>
              </a:rPr>
              <a:t> Quels sont les aménagements mis en place par l’homme ?</a:t>
            </a:r>
          </a:p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III/ Un milieu à ménager </a:t>
            </a:r>
          </a:p>
          <a:p>
            <a:pPr algn="just"/>
            <a:r>
              <a:rPr lang="fr-FR" sz="1100" dirty="0" smtClean="0">
                <a:solidFill>
                  <a:schemeClr val="tx1"/>
                </a:solidFill>
              </a:rPr>
              <a:t>Quels sont les risques que ce milieu fait peser sur les hommes ? Les aménagements des hommes font-ils peser une menace sur ce milieu ? Comment le ménager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42918"/>
            <a:ext cx="3143240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Notions : </a:t>
            </a:r>
            <a:r>
              <a:rPr lang="fr-FR" sz="1100" dirty="0" smtClean="0">
                <a:solidFill>
                  <a:schemeClr val="tx1"/>
                </a:solidFill>
              </a:rPr>
              <a:t>milieu, milieu naturel, aménagements, risques, gestion du risque, développement durable</a:t>
            </a:r>
            <a:endParaRPr lang="fr-FR" sz="1100" i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000372"/>
            <a:ext cx="23855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chemeClr val="tx1"/>
                </a:solidFill>
              </a:rPr>
              <a:t>http://www.geoportail.gouv.fr/accueil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3406" y="428604"/>
            <a:ext cx="4500594" cy="5572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43406" y="428604"/>
            <a:ext cx="3143272" cy="2143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Valoriser et aménager les milieux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3406" y="3000372"/>
            <a:ext cx="4500594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3406" y="642918"/>
            <a:ext cx="4500594" cy="2357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3438" y="3000372"/>
            <a:ext cx="720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/>
              <a:t>Légende</a:t>
            </a:r>
            <a:endParaRPr lang="fr-FR" sz="1200" b="1" dirty="0"/>
          </a:p>
        </p:txBody>
      </p:sp>
      <p:sp>
        <p:nvSpPr>
          <p:cNvPr id="28" name="Rectangle 27"/>
          <p:cNvSpPr/>
          <p:nvPr/>
        </p:nvSpPr>
        <p:spPr>
          <a:xfrm>
            <a:off x="4643438" y="642918"/>
            <a:ext cx="6685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/>
              <a:t>Croquis</a:t>
            </a:r>
            <a:endParaRPr lang="fr-FR" sz="1200" b="1" dirty="0"/>
          </a:p>
        </p:txBody>
      </p:sp>
      <p:sp>
        <p:nvSpPr>
          <p:cNvPr id="23" name="Rectangle 22"/>
          <p:cNvSpPr/>
          <p:nvPr/>
        </p:nvSpPr>
        <p:spPr>
          <a:xfrm>
            <a:off x="3143272" y="428604"/>
            <a:ext cx="1357322" cy="2143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Le delta du Rhône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86678" y="428604"/>
            <a:ext cx="1357322" cy="2143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Le delta du Rhône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40" y="642918"/>
            <a:ext cx="1357322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4" descr="http://www.cartesfrance.fr/cartes/fond_carte_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642918"/>
            <a:ext cx="571503" cy="616472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l="5171" r="9503"/>
          <a:stretch>
            <a:fillRect/>
          </a:stretch>
        </p:blipFill>
        <p:spPr bwMode="auto">
          <a:xfrm>
            <a:off x="0" y="3214686"/>
            <a:ext cx="4500562" cy="25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8604"/>
            <a:ext cx="4500594" cy="5572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428604"/>
            <a:ext cx="3143272" cy="2143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Valoriser et aménager les milieux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00372"/>
            <a:ext cx="4500594" cy="30003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85860"/>
            <a:ext cx="4500594" cy="1714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Grille de lecture</a:t>
            </a:r>
          </a:p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I/ Caractéristiques et aménités du milieu</a:t>
            </a:r>
          </a:p>
          <a:p>
            <a:pPr algn="just"/>
            <a:r>
              <a:rPr lang="fr-FR" sz="1100" dirty="0" smtClean="0">
                <a:solidFill>
                  <a:schemeClr val="tx1"/>
                </a:solidFill>
              </a:rPr>
              <a:t>Quelles sont les caractéristiques de ce milieu, quelles sont ses aménités, ses contraintes ? </a:t>
            </a:r>
          </a:p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II/ Un milieu aménagé</a:t>
            </a:r>
          </a:p>
          <a:p>
            <a:pPr algn="just"/>
            <a:r>
              <a:rPr lang="fr-FR" sz="1100" dirty="0" smtClean="0">
                <a:solidFill>
                  <a:schemeClr val="tx1"/>
                </a:solidFill>
              </a:rPr>
              <a:t> Quels sont les aménagements mis en place par l’homme ?</a:t>
            </a:r>
          </a:p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III/ Un milieu à ménager </a:t>
            </a:r>
          </a:p>
          <a:p>
            <a:pPr algn="just"/>
            <a:r>
              <a:rPr lang="fr-FR" sz="1100" dirty="0" smtClean="0">
                <a:solidFill>
                  <a:schemeClr val="tx1"/>
                </a:solidFill>
              </a:rPr>
              <a:t>Quels sont les risques que ce milieu fait peser sur les hommes ? Les aménagements des hommes font-ils peser une menace sur ce milieu ? Comment le ménager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42918"/>
            <a:ext cx="3143240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100" b="1" dirty="0" smtClean="0">
                <a:solidFill>
                  <a:schemeClr val="tx1"/>
                </a:solidFill>
              </a:rPr>
              <a:t>Notions : </a:t>
            </a:r>
            <a:r>
              <a:rPr lang="fr-FR" sz="1100" dirty="0" smtClean="0">
                <a:solidFill>
                  <a:schemeClr val="tx1"/>
                </a:solidFill>
              </a:rPr>
              <a:t>milieu, milieu naturel, aménagements, risques, gestion du risque, développement durable</a:t>
            </a:r>
            <a:endParaRPr lang="fr-FR" sz="1100" i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3272" y="5786454"/>
            <a:ext cx="1357322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Nom :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000372"/>
            <a:ext cx="23855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chemeClr val="tx1"/>
                </a:solidFill>
              </a:rPr>
              <a:t>http://www.geoportail.gouv.fr/accueil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3406" y="428604"/>
            <a:ext cx="4500594" cy="5572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43406" y="428604"/>
            <a:ext cx="3143272" cy="2143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Valoriser et aménager les milieux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3406" y="3000372"/>
            <a:ext cx="4500594" cy="30003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3406" y="642918"/>
            <a:ext cx="4500594" cy="23574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  <a:p>
            <a:pPr algn="just"/>
            <a:endParaRPr lang="fr-FR" sz="1000" dirty="0">
              <a:solidFill>
                <a:schemeClr val="tx1"/>
              </a:solidFill>
            </a:endParaRPr>
          </a:p>
          <a:p>
            <a:pPr algn="just"/>
            <a:endParaRPr lang="fr-FR" sz="1000" dirty="0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86678" y="5786454"/>
            <a:ext cx="1357322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Nom :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3438" y="3000372"/>
            <a:ext cx="710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Légende</a:t>
            </a:r>
            <a:endParaRPr lang="fr-FR" sz="1200" dirty="0"/>
          </a:p>
        </p:txBody>
      </p:sp>
      <p:sp>
        <p:nvSpPr>
          <p:cNvPr id="28" name="Rectangle 27"/>
          <p:cNvSpPr/>
          <p:nvPr/>
        </p:nvSpPr>
        <p:spPr>
          <a:xfrm>
            <a:off x="4643438" y="642918"/>
            <a:ext cx="655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Croquis</a:t>
            </a:r>
            <a:endParaRPr lang="fr-FR" sz="1200" dirty="0"/>
          </a:p>
        </p:txBody>
      </p:sp>
      <p:sp>
        <p:nvSpPr>
          <p:cNvPr id="23" name="Rectangle 22"/>
          <p:cNvSpPr/>
          <p:nvPr/>
        </p:nvSpPr>
        <p:spPr>
          <a:xfrm>
            <a:off x="3143272" y="428604"/>
            <a:ext cx="1357322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Paris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86678" y="428604"/>
            <a:ext cx="1357322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Paris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40" y="642918"/>
            <a:ext cx="1357322" cy="6429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4" descr="http://www.cartesfrance.fr/cartes/fond_carte_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642918"/>
            <a:ext cx="571503" cy="616472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4500562" cy="257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588</Words>
  <Application>Microsoft Office PowerPoint</Application>
  <PresentationFormat>Affichage à l'écran (4:3)</PresentationFormat>
  <Paragraphs>114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Sophie</dc:creator>
  <cp:lastModifiedBy>Sophie</cp:lastModifiedBy>
  <cp:revision>9</cp:revision>
  <dcterms:created xsi:type="dcterms:W3CDTF">2013-03-17T12:35:00Z</dcterms:created>
  <dcterms:modified xsi:type="dcterms:W3CDTF">2013-03-17T13:56:30Z</dcterms:modified>
</cp:coreProperties>
</file>