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49D9-3A08-4D0C-95DD-1D0A0F8ABDB7}" type="datetimeFigureOut">
              <a:rPr lang="fr-FR" smtClean="0"/>
              <a:pPr/>
              <a:t>18/03/2013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289C-F704-4B37-A083-562CF22E2A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49D9-3A08-4D0C-95DD-1D0A0F8ABDB7}" type="datetimeFigureOut">
              <a:rPr lang="fr-FR" smtClean="0"/>
              <a:pPr/>
              <a:t>18/03/2013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289C-F704-4B37-A083-562CF22E2A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49D9-3A08-4D0C-95DD-1D0A0F8ABDB7}" type="datetimeFigureOut">
              <a:rPr lang="fr-FR" smtClean="0"/>
              <a:pPr/>
              <a:t>18/03/2013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289C-F704-4B37-A083-562CF22E2A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49D9-3A08-4D0C-95DD-1D0A0F8ABDB7}" type="datetimeFigureOut">
              <a:rPr lang="fr-FR" smtClean="0"/>
              <a:pPr/>
              <a:t>18/03/2013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289C-F704-4B37-A083-562CF22E2A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49D9-3A08-4D0C-95DD-1D0A0F8ABDB7}" type="datetimeFigureOut">
              <a:rPr lang="fr-FR" smtClean="0"/>
              <a:pPr/>
              <a:t>18/03/2013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289C-F704-4B37-A083-562CF22E2A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49D9-3A08-4D0C-95DD-1D0A0F8ABDB7}" type="datetimeFigureOut">
              <a:rPr lang="fr-FR" smtClean="0"/>
              <a:pPr/>
              <a:t>18/03/2013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289C-F704-4B37-A083-562CF22E2A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49D9-3A08-4D0C-95DD-1D0A0F8ABDB7}" type="datetimeFigureOut">
              <a:rPr lang="fr-FR" smtClean="0"/>
              <a:pPr/>
              <a:t>18/03/2013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289C-F704-4B37-A083-562CF22E2A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49D9-3A08-4D0C-95DD-1D0A0F8ABDB7}" type="datetimeFigureOut">
              <a:rPr lang="fr-FR" smtClean="0"/>
              <a:pPr/>
              <a:t>18/03/2013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289C-F704-4B37-A083-562CF22E2A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49D9-3A08-4D0C-95DD-1D0A0F8ABDB7}" type="datetimeFigureOut">
              <a:rPr lang="fr-FR" smtClean="0"/>
              <a:pPr/>
              <a:t>18/03/2013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289C-F704-4B37-A083-562CF22E2A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49D9-3A08-4D0C-95DD-1D0A0F8ABDB7}" type="datetimeFigureOut">
              <a:rPr lang="fr-FR" smtClean="0"/>
              <a:pPr/>
              <a:t>18/03/2013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289C-F704-4B37-A083-562CF22E2A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49D9-3A08-4D0C-95DD-1D0A0F8ABDB7}" type="datetimeFigureOut">
              <a:rPr lang="fr-FR" smtClean="0"/>
              <a:pPr/>
              <a:t>18/03/2013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289C-F704-4B37-A083-562CF22E2A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849D9-3A08-4D0C-95DD-1D0A0F8ABDB7}" type="datetimeFigureOut">
              <a:rPr lang="fr-FR" smtClean="0"/>
              <a:pPr/>
              <a:t>18/03/2013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5289C-F704-4B37-A083-562CF22E2A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500330" y="285752"/>
            <a:ext cx="2643206" cy="2857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0"/>
            <a:ext cx="2500330" cy="2857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285752"/>
            <a:ext cx="2500330" cy="2857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1504"/>
            <a:ext cx="5143536" cy="21431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0" y="2714644"/>
            <a:ext cx="5143536" cy="21431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0" y="4857784"/>
            <a:ext cx="5143536" cy="20717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3786214" y="6643734"/>
            <a:ext cx="1375182" cy="2857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>
                <a:solidFill>
                  <a:schemeClr val="tx1"/>
                </a:solidFill>
              </a:rPr>
              <a:t>Nom : 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500330" y="0"/>
            <a:ext cx="2643206" cy="2857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Sophie</dc:creator>
  <cp:lastModifiedBy>Sophie</cp:lastModifiedBy>
  <cp:revision>3</cp:revision>
  <dcterms:created xsi:type="dcterms:W3CDTF">2013-03-17T18:23:59Z</dcterms:created>
  <dcterms:modified xsi:type="dcterms:W3CDTF">2013-03-18T11:18:34Z</dcterms:modified>
</cp:coreProperties>
</file>