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59" r:id="rId3"/>
    <p:sldId id="260" r:id="rId4"/>
    <p:sldId id="261" r:id="rId5"/>
    <p:sldId id="264" r:id="rId6"/>
    <p:sldId id="256" r:id="rId7"/>
    <p:sldId id="257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888ECB-75BB-4640-A7CF-B5157D16AC39}" type="datetimeFigureOut">
              <a:rPr lang="fr-FR" smtClean="0"/>
              <a:pPr/>
              <a:t>16/10/2012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E8FA6-544E-4929-933E-DE468852CBF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n\Desktop\photo esp\17 -CAPITAN TRUENO- PORTADES DECADENTS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92896"/>
            <a:ext cx="1256400" cy="1763367"/>
          </a:xfrm>
          <a:prstGeom prst="rect">
            <a:avLst/>
          </a:prstGeom>
          <a:noFill/>
        </p:spPr>
      </p:pic>
      <p:pic>
        <p:nvPicPr>
          <p:cNvPr id="1027" name="Picture 3" descr="C:\Users\tran\Desktop\photo esp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9137">
            <a:off x="4029866" y="2371828"/>
            <a:ext cx="1256400" cy="1830561"/>
          </a:xfrm>
          <a:prstGeom prst="rect">
            <a:avLst/>
          </a:prstGeom>
          <a:noFill/>
        </p:spPr>
      </p:pic>
      <p:pic>
        <p:nvPicPr>
          <p:cNvPr id="1028" name="Picture 4" descr="C:\Users\tran\Desktop\photo esp\im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4750">
            <a:off x="4034217" y="2749032"/>
            <a:ext cx="859587" cy="1263825"/>
          </a:xfrm>
          <a:prstGeom prst="rect">
            <a:avLst/>
          </a:prstGeom>
          <a:noFill/>
        </p:spPr>
      </p:pic>
      <p:pic>
        <p:nvPicPr>
          <p:cNvPr id="1029" name="Picture 5" descr="C:\Users\tran\Desktop\photo esp\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69830">
            <a:off x="3939468" y="2355459"/>
            <a:ext cx="1682076" cy="2376264"/>
          </a:xfrm>
          <a:prstGeom prst="rect">
            <a:avLst/>
          </a:prstGeom>
          <a:noFill/>
        </p:spPr>
      </p:pic>
      <p:pic>
        <p:nvPicPr>
          <p:cNvPr id="1030" name="Picture 6" descr="C:\Users\tran\Desktop\photo esp\imag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582568">
            <a:off x="3571275" y="1922167"/>
            <a:ext cx="2111601" cy="2918652"/>
          </a:xfrm>
          <a:prstGeom prst="rect">
            <a:avLst/>
          </a:prstGeom>
          <a:noFill/>
        </p:spPr>
      </p:pic>
      <p:pic>
        <p:nvPicPr>
          <p:cNvPr id="1031" name="Picture 7" descr="C:\Users\tran\Desktop\photo esp\imag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69830">
            <a:off x="4474807" y="2644715"/>
            <a:ext cx="887465" cy="1222007"/>
          </a:xfrm>
          <a:prstGeom prst="rect">
            <a:avLst/>
          </a:prstGeom>
          <a:noFill/>
        </p:spPr>
      </p:pic>
      <p:pic>
        <p:nvPicPr>
          <p:cNvPr id="1032" name="Picture 8" descr="C:\Users\tran\Desktop\photo esp\image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46353">
            <a:off x="3887806" y="2533619"/>
            <a:ext cx="1256400" cy="1777402"/>
          </a:xfrm>
          <a:prstGeom prst="rect">
            <a:avLst/>
          </a:prstGeom>
          <a:noFill/>
        </p:spPr>
      </p:pic>
      <p:pic>
        <p:nvPicPr>
          <p:cNvPr id="1033" name="Picture 9" descr="C:\Users\tran\Desktop\photo esp\imagen10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612930">
            <a:off x="4017580" y="2692292"/>
            <a:ext cx="1256400" cy="1770747"/>
          </a:xfrm>
          <a:prstGeom prst="rect">
            <a:avLst/>
          </a:prstGeom>
          <a:noFill/>
        </p:spPr>
      </p:pic>
      <p:pic>
        <p:nvPicPr>
          <p:cNvPr id="1034" name="Picture 10" descr="C:\Users\tran\Desktop\photo esp\jp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685122">
            <a:off x="4018300" y="2518923"/>
            <a:ext cx="1256400" cy="1778973"/>
          </a:xfrm>
          <a:prstGeom prst="rect">
            <a:avLst/>
          </a:prstGeom>
          <a:noFill/>
        </p:spPr>
      </p:pic>
      <p:pic>
        <p:nvPicPr>
          <p:cNvPr id="1035" name="Picture 11" descr="C:\Users\tran\Desktop\photo esp\Trueno-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69830">
            <a:off x="4249745" y="2244203"/>
            <a:ext cx="1254531" cy="1858565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763688" y="27809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EL CAPIT</a:t>
            </a:r>
            <a:r>
              <a:rPr lang="fr-FR" sz="3600" dirty="0">
                <a:solidFill>
                  <a:srgbClr val="FF0000"/>
                </a:solidFill>
                <a:latin typeface="Snap ITC" pitchFamily="82" charset="0"/>
              </a:rPr>
              <a:t>Á</a:t>
            </a:r>
            <a:r>
              <a:rPr lang="fr-F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itchFamily="82" charset="0"/>
              </a:rPr>
              <a:t>N TRUENO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2031 0.333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15105 -0.2942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31111 -0.2030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30799 0.2039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34826 -0.2555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19045 -0.2476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667 0.14792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38576 0.0939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1184 0.2969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375 -0.2986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155679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La dimensión cultural y el fin de un héroe que marcó su </a:t>
            </a:r>
            <a:r>
              <a:rPr lang="es-E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epoca</a:t>
            </a:r>
            <a:endParaRPr lang="es-ES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tran\Desktop\photo esp\ultimo_combate_portada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743200" cy="3858768"/>
          </a:xfrm>
          <a:prstGeom prst="rect">
            <a:avLst/>
          </a:prstGeom>
          <a:noFill/>
        </p:spPr>
      </p:pic>
      <p:pic>
        <p:nvPicPr>
          <p:cNvPr id="23556" name="Picture 4" descr="http://pictures2.todocoleccion.net/tc/2009/08/19/14608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650227" cy="36862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059832" y="3068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fr-FR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Aniversario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cómic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9512" y="0"/>
            <a:ext cx="8445624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/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II)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Popularidad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del</a:t>
            </a:r>
            <a:r>
              <a:rPr lang="es-ES_tradnl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cómic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 la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dimensión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cultural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744119"/>
          <a:ext cx="914400" cy="771525"/>
        </p:xfrm>
        <a:graphic>
          <a:graphicData uri="http://schemas.openxmlformats.org/presentationml/2006/ole">
            <p:oleObj spid="_x0000_s1026" name="Package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3112616" cy="37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44008" y="45811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Capitán</a:t>
            </a:r>
            <a:r>
              <a:rPr lang="fr-FR" sz="1400" dirty="0" smtClean="0"/>
              <a:t> </a:t>
            </a:r>
            <a:r>
              <a:rPr lang="fr-FR" sz="1400" dirty="0" err="1" smtClean="0"/>
              <a:t>Trueno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084168" y="5426839"/>
            <a:ext cx="30598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Léxico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la vuelta al mundo = faire le tour du monde</a:t>
            </a:r>
          </a:p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Alzar = </a:t>
            </a:r>
            <a:r>
              <a:rPr lang="es-E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</a:t>
            </a:r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s-E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soulever</a:t>
            </a:r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9888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especialidad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tran\Desktop\photo esp\crisp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1888495" cy="366253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84168" y="5426839"/>
            <a:ext cx="30598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Léxico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Saltar = </a:t>
            </a:r>
            <a:r>
              <a:rPr lang="es-E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sauter</a:t>
            </a:r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Pretencioso</a:t>
            </a:r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prétentieux</a:t>
            </a:r>
          </a:p>
          <a:p>
            <a:r>
              <a:rPr lang="fr-FR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Valdra</a:t>
            </a:r>
            <a:r>
              <a:rPr lang="fr-FR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valoir</a:t>
            </a:r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9888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especialidad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saltar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Personajes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tran\Desktop\photo esp\goli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086100" cy="48768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84168" y="5426839"/>
            <a:ext cx="3059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Léxico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maza = une </a:t>
            </a:r>
            <a:r>
              <a:rPr lang="es-E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masse</a:t>
            </a:r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Romper = </a:t>
            </a:r>
            <a:r>
              <a:rPr lang="es-E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casser</a:t>
            </a:r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19888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especialidad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romper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I) Personajes muy particulares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tran\Desktop\photo esp\Elsa-Pataky-sera-la-novia-de-El-capitan-Trueno-4-1678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2608684" cy="343041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84168" y="5426839"/>
            <a:ext cx="30598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Léxico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100" dirty="0" err="1" smtClean="0"/>
              <a:t>búsqueda</a:t>
            </a:r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s-ES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recherche</a:t>
            </a:r>
            <a:r>
              <a:rPr lang="es-E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11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quête</a:t>
            </a:r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9944" y="21412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Sigrid, la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novia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Capitan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Trueno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gB8i9RgQMBM/TOVPEMnNEUI/AAAAAAAAUko/Qc25tY0ilaA/s1600/Capitan-Tru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1536794" cy="2088232"/>
          </a:xfrm>
          <a:prstGeom prst="rect">
            <a:avLst/>
          </a:prstGeom>
          <a:noFill/>
        </p:spPr>
      </p:pic>
      <p:pic>
        <p:nvPicPr>
          <p:cNvPr id="1027" name="Picture 3" descr="C:\Users\Sophie\Desktop\alain\12447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1940426" cy="1728192"/>
          </a:xfrm>
          <a:prstGeom prst="rect">
            <a:avLst/>
          </a:prstGeom>
          <a:noFill/>
        </p:spPr>
      </p:pic>
      <p:pic>
        <p:nvPicPr>
          <p:cNvPr id="1029" name="Picture 5" descr="http://www.blogseitb.com/estrenosdecine/wp-content/uploads/2010/08/crisp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73016"/>
            <a:ext cx="1656184" cy="2123312"/>
          </a:xfrm>
          <a:prstGeom prst="rect">
            <a:avLst/>
          </a:prstGeom>
          <a:noFill/>
        </p:spPr>
      </p:pic>
      <p:sp>
        <p:nvSpPr>
          <p:cNvPr id="10" name="Accolade fermante 9"/>
          <p:cNvSpPr/>
          <p:nvPr/>
        </p:nvSpPr>
        <p:spPr>
          <a:xfrm rot="5400000">
            <a:off x="5580112" y="404664"/>
            <a:ext cx="504056" cy="5832648"/>
          </a:xfrm>
          <a:prstGeom prst="rightBrace">
            <a:avLst>
              <a:gd name="adj1" fmla="val 8333"/>
              <a:gd name="adj2" fmla="val 221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915816" y="27089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hombre de </a:t>
            </a:r>
            <a:r>
              <a:rPr lang="fr-F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cro-magnon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0312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virgen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79712" y="59492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fr-FR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cómic</a:t>
            </a:r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el</a:t>
            </a:r>
            <a:r>
              <a:rPr lang="fr-F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fr-F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exitoso</a:t>
            </a:r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historia </a:t>
            </a:r>
            <a:r>
              <a:rPr lang="fr-FR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comic</a:t>
            </a:r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  <a:endParaRPr lang="fr-F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75656" y="450912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héroe</a:t>
            </a:r>
            <a:endParaRPr lang="fr-F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Égal 15"/>
          <p:cNvSpPr/>
          <p:nvPr/>
        </p:nvSpPr>
        <p:spPr>
          <a:xfrm>
            <a:off x="611560" y="5805264"/>
            <a:ext cx="914400" cy="79208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4860032" y="4293096"/>
            <a:ext cx="914400" cy="9144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Plus 17"/>
          <p:cNvSpPr/>
          <p:nvPr/>
        </p:nvSpPr>
        <p:spPr>
          <a:xfrm>
            <a:off x="5796136" y="1124744"/>
            <a:ext cx="914400" cy="91440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 descr="http://us.123rf.com/400wm/400/400/antonbrand/antonbrand1103/antonbrand110300044/9100618-adolescent-sulky-cartoon-avec-bras-replies-et-un-grimac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620688"/>
            <a:ext cx="1087742" cy="2112120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251520" y="105273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r>
              <a:rPr lang="fr-FR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fr-F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_BAPC4QJMEP0/S8jTdfJLlfI/AAAAAAAAEGs/MyOnzl9iieA/s1600/CAPIT%C3%81N+TRUENO+PERSONA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9572"/>
            <a:ext cx="1440160" cy="3269164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952078" cy="95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124744"/>
            <a:ext cx="1321673" cy="29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œur 7"/>
          <p:cNvSpPr/>
          <p:nvPr/>
        </p:nvSpPr>
        <p:spPr>
          <a:xfrm>
            <a:off x="6516216" y="620688"/>
            <a:ext cx="482352" cy="504056"/>
          </a:xfrm>
          <a:prstGeom prst="heart">
            <a:avLst/>
          </a:prstGeom>
          <a:solidFill>
            <a:srgbClr val="FF0000"/>
          </a:solidFill>
          <a:ln>
            <a:solidFill>
              <a:schemeClr val="tx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ronde 8"/>
          <p:cNvSpPr/>
          <p:nvPr/>
        </p:nvSpPr>
        <p:spPr>
          <a:xfrm>
            <a:off x="6948264" y="332656"/>
            <a:ext cx="1994520" cy="61264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236296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 Mi </a:t>
            </a:r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héroe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95736" y="472514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héroe</a:t>
            </a:r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</a:t>
            </a:r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</a:t>
            </a:r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princesa</a:t>
            </a:r>
            <a:endParaRPr lang="fr-F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136E-6 L 0.53559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8881E-6 L -0.10364 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9512" y="0"/>
            <a:ext cx="8445624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/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II)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Popularidad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del</a:t>
            </a:r>
            <a:r>
              <a:rPr lang="es-ES_tradnl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cómic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 la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dimensión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cultural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15567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Un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cómic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ningún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</a:t>
            </a:r>
            <a:endParaRPr lang="fr-F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2564904"/>
            <a:ext cx="1000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estereotipada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las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razas</a:t>
            </a:r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defende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universales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la lucha contra los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salvajes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canibales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americanos</a:t>
            </a: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53732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Salvajes</a:t>
            </a:r>
            <a:r>
              <a:rPr lang="fr-FR" dirty="0" smtClean="0"/>
              <a:t> = sauvages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55679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cómic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el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medieval</a:t>
            </a:r>
            <a:r>
              <a:rPr lang="fr-F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endParaRPr lang="fr-F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/>
          </a:p>
        </p:txBody>
      </p:sp>
      <p:pic>
        <p:nvPicPr>
          <p:cNvPr id="1026" name="Picture 2" descr="https://encrypted-tbn3.gstatic.com/images?q=tbn:ANd9GcTEOcXsAcnCBNdapegJPGq4nEDLVPXblTY4ZOiFT3sQDYn06L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168352" cy="2264877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ThAMPt71kXByDVtTmSIDvvhr-Slw8CGDdv0sXjvPPtFuiTSjV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284789" cy="2304256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RoQYNIxy-mF_dcrK5998HrP78FpUIpq3TrUFfWXQE0twfATaj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841776"/>
            <a:ext cx="2926775" cy="2016224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9512" y="0"/>
            <a:ext cx="8445624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/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II)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Popularidad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del</a:t>
            </a:r>
            <a:r>
              <a:rPr lang="es-ES_tradnl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cómic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 la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dimensión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cultural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207</Words>
  <Application>Microsoft Office PowerPoint</Application>
  <PresentationFormat>Affichage à l'écran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Débit</vt:lpstr>
      <vt:lpstr>Package</vt:lpstr>
      <vt:lpstr>Diapositive 1</vt:lpstr>
      <vt:lpstr>I) Personajes muy particulares</vt:lpstr>
      <vt:lpstr>I) Personajes muy particulares</vt:lpstr>
      <vt:lpstr>I) Personajes muy particulares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</dc:creator>
  <cp:lastModifiedBy>alain</cp:lastModifiedBy>
  <cp:revision>45</cp:revision>
  <dcterms:created xsi:type="dcterms:W3CDTF">2012-10-12T00:01:40Z</dcterms:created>
  <dcterms:modified xsi:type="dcterms:W3CDTF">2012-10-16T13:36:51Z</dcterms:modified>
</cp:coreProperties>
</file>