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4" r:id="rId6"/>
    <p:sldId id="260" r:id="rId7"/>
    <p:sldId id="263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90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7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2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53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64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86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36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68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36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02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16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2225-30A4-41A4-913C-AE654030F5D6}" type="datetimeFigureOut">
              <a:rPr lang="fr-FR" smtClean="0"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53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1998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Aérodynamique et mécanique du vol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5/ La traînée est toujours parallèle 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l’axe longitudinal de l’appareil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l’horizontale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trajectoire de l’appareil par rapport à l’air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corde de profil des ailes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7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5/ La traînée est toujours parallèle 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l’axe longitudinal de l’appareil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l’horizontale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la trajectoire de l’appareil par rapport à l’air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corde de profil des ailes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2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6/ La variation de l’assiette longitudinale s’effectue autour de l’axe de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tangage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roulis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lacet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piste</a:t>
            </a:r>
          </a:p>
        </p:txBody>
      </p:sp>
    </p:spTree>
    <p:extLst>
      <p:ext uri="{BB962C8B-B14F-4D97-AF65-F5344CB8AC3E}">
        <p14:creationId xmlns:p14="http://schemas.microsoft.com/office/powerpoint/2010/main" val="11564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6/ La variation de l’assiette longitudinale s’effectue autour de l’axe de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tangage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roulis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lacet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piste</a:t>
            </a:r>
          </a:p>
        </p:txBody>
      </p:sp>
    </p:spTree>
    <p:extLst>
      <p:ext uri="{BB962C8B-B14F-4D97-AF65-F5344CB8AC3E}">
        <p14:creationId xmlns:p14="http://schemas.microsoft.com/office/powerpoint/2010/main" val="7205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7/ La longueur de roulage nécessaire au décollage augmente avec 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l’altitude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température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composante de vent arrière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dans les trois cas précédents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6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7/ La longueur de roulage nécessaire au décollage augmente avec 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l’altitude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température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composante de vent arrière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dans les trois cas précédents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39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8/ La finesse est définie par le rapport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Vitesse horizontale/Vitesse verticale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Distance horizontale/Hauteur perdue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Portance/trainée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les trois propositions précédentes sont exactes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47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8/ La finesse est définie par le rapport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Vitesse horizontale/Vitesse verticale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Distance horizontale/Hauteur perdue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Portance/trainée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les trois propositions précédentes sont exactes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4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9/ La charge alaire est définie par le rapport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Surface portante/Poids total de l’aéronef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Poids total de l’aéronef/Surface portante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c/ Poids de l’équipage/Surface des ailes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Poids total de l’aéronef/Poids des ailes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9/ La charge alaire est définie par le rapport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Surface portante/Poids total de l’aéronef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b/ Poids total de l’aéronef/Surface portante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c/ Poids de l’équipage/Surface des ailes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Poids total de l’aéronef/Poids des ailes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1/ L’angle formé par la corde de profil d’une aile et la trajectoire par rapport à l’air  s’appelle angle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de plané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de dièdre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de flèche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d’incidence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48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10/ En soufflerie, si on multiplie par 3 la vitesse du vent relatif, la force aérodynamique est multipliée par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3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9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6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12</a:t>
            </a:r>
          </a:p>
        </p:txBody>
      </p:sp>
    </p:spTree>
    <p:extLst>
      <p:ext uri="{BB962C8B-B14F-4D97-AF65-F5344CB8AC3E}">
        <p14:creationId xmlns:p14="http://schemas.microsoft.com/office/powerpoint/2010/main" val="11157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10/ En soufflerie, si on multiplie par 3 la vitesse du vent relatif, la force aérodynamique est multipliée par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3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9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6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12</a:t>
            </a:r>
          </a:p>
        </p:txBody>
      </p:sp>
    </p:spTree>
    <p:extLst>
      <p:ext uri="{BB962C8B-B14F-4D97-AF65-F5344CB8AC3E}">
        <p14:creationId xmlns:p14="http://schemas.microsoft.com/office/powerpoint/2010/main" val="23721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11/ L'aile d'un planeur a une envergure de 15 m et une surface de 10 m</a:t>
            </a:r>
            <a:r>
              <a:rPr lang="fr-FR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; son allongement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5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12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20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22,5 </a:t>
            </a:r>
          </a:p>
        </p:txBody>
      </p:sp>
    </p:spTree>
    <p:extLst>
      <p:ext uri="{BB962C8B-B14F-4D97-AF65-F5344CB8AC3E}">
        <p14:creationId xmlns:p14="http://schemas.microsoft.com/office/powerpoint/2010/main" val="18779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11/ L'aile d'un planeur a une envergure de 15 m et une surface de 10 m</a:t>
            </a:r>
            <a:r>
              <a:rPr lang="fr-FR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; son allongement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5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12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20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22,5 </a:t>
            </a:r>
          </a:p>
        </p:txBody>
      </p:sp>
    </p:spTree>
    <p:extLst>
      <p:ext uri="{BB962C8B-B14F-4D97-AF65-F5344CB8AC3E}">
        <p14:creationId xmlns:p14="http://schemas.microsoft.com/office/powerpoint/2010/main" val="6400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12/ Les caractéristiques d'un avion sont les suivantes :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>
                <a:latin typeface="Times New Roman" pitchFamily="18" charset="0"/>
                <a:cs typeface="Times New Roman" pitchFamily="18" charset="0"/>
              </a:rPr>
            </a:b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surface alaire : 20 m</a:t>
            </a:r>
            <a:r>
              <a:rPr lang="fr-FR" sz="2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	vitesse de croisière :100 m/s	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b="1" baseline="-250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= 0,5	masse volumique de 1’air :1,2 kg/m</a:t>
            </a:r>
            <a:r>
              <a:rPr lang="fr-FR" sz="2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. Quelle est sa portance ?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12 000 N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30 000 N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60 000 N  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120 000 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1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12/ Les caractéristiques d'un avion sont les suivantes :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>
                <a:latin typeface="Times New Roman" pitchFamily="18" charset="0"/>
                <a:cs typeface="Times New Roman" pitchFamily="18" charset="0"/>
              </a:rPr>
            </a:b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surface alaire : 20 m</a:t>
            </a:r>
            <a:r>
              <a:rPr lang="fr-FR" sz="2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	vitesse de croisière :100 m/s	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b="1" baseline="-250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= 0,5	masse volumique de 1’air :1,2 kg/m</a:t>
            </a:r>
            <a:r>
              <a:rPr lang="fr-FR" sz="2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. Quelle est sa portance ?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12 000 N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30 000 N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60 000 N 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120 000 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9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13/ Le lacet inverse est dû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à la plus grande augmentation de traînée de l'aileron levé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à la plus grande augmentation de traînée de l'aileron abaissé 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à la nervosité ou à l'émotivité du pilote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à la position "vol dos"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0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13/ Le lacet inverse est dû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à la plus grande augmentation de traînée de l'aileron levé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à la plus grande augmentation de traînée de l'aileron abaissé 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à la nervosité ou à l'émotivité du pilote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à la position "vol dos"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9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14/ Un planeur a une finesse de 40 (en air calme) à la vitesse de 108 km/h. Sa vitesse verticale de chute est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40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40 m/s      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1,08 m/s	     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0,75 m/s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14/ Un planeur a une finesse de 40 (en air calme) à la vitesse de 108 km/h. Sa vitesse verticale de chute est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40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40 m/s      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1,08 m/s	     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0,75 m/s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1/ L’angle formé par la corde de profil d’une aile et la trajectoire par rapport à l’air  s’appelle angle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  <a:noFill/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de plané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de dièdre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de flèche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d’incidence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0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15/ La corde d'un profil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la ligne d'épaisseur moyenne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l'envergure de l'aile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un fil de laine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d/ le segment qui joint le bord d'attaque au bord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fuite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15/ La corde d'un profil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la ligne d'épaisseur moyenne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l'envergure de l'aile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un fil de laine</a:t>
            </a: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d/ le segment qui joint le bord d'attaque au bord de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fuite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16/ L'angle de portance nulle d'un profil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l'angle d'incidence qui correspond à une portance nulle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l'angle d'incidence qui correspond à une traînée nulle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l'angle d'incidence qui correspond à un moment nul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est égal à 0 pour les profils creux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13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16/ L'angle de portance nulle d'un profil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l'angle d'incidence qui correspond à une portance nulle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l'angle d'incidence qui correspond à une traînée nulle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l'angle d'incidence qui correspond à un moment nul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est égal à 0 pour les profils creux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9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17/ La sortie des volets hypersustentateurs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diminue la finesse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augmente la distance d'atterrissage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augmente la pente max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montée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affirmations "a et b" sont exactes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43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17/ La sortie des volets hypersustentateurs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diminue la finesse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augmente la distance d'atterrissage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augmente la pente max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montée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affirmations "a et b" sont exactes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18/ Si un avion décroche à 100 km/h au facteur de charge « n = 1 »,  alors au facteur de charge n = 4,  il décroche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100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141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200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400 km/h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1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18/ Si un avion décroche à 100 km/h au facteur de charge « n = 1 »,  alors au facteur de charge n = 4,  il décroche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100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141 km/h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200 km/h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400 km/h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0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19/ l'assiette d'un appareil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est toujours égale à l'incidence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n'est pas en relation directe avec l'incidence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est toujours inférieure à l'angle d'incidence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d/ est toujours supérieure à l'angle d'incidence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2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19/ l'assiette d'un appareil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est toujours égale à l'incidence</a:t>
            </a: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b/ n'est pas en relation directe avec l'incidence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est toujours inférieure à l'angle d'incidence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d/ est toujours supérieure à l'angle d'incidence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1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2/  Un planeur en virage stabilisé à 60° d’inclinaison subit un facteur de charge « n » de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n = - 2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n = -1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n = + 1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n = + 2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2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20) La traînée induite d'une aile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augmente avec l'allongement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diminue quand la portance augmente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est une des conséquences de la présence de moucherons collés sur le bord d'attaque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d/ est une conséquence des différences de pressions entre intrados et extrados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4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20) La traînée induite d'une aile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augmente avec l'allongement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diminue quand la portance augmente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est une des conséquences de la présence de moucherons collés sur le bord d'attaque</a:t>
            </a: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d/ est une conséquence des différences de pressions entre intrados et extrados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74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2/  Un planeur en virage stabilisé à 60° d’inclinaison subit un facteur de charge « n » de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n = - 2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n = -1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n = + 1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n = + 2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6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3/ La force aérodynamique peut se décomposer en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force centrifuge et force centripète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portance et traînée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vitesse et taux de chute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poids et poids apparent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2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3/ La force aérodynamique peut se décomposer en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force centrifuge et force centripète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portance et traînée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vitesse et taux de chute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poids et poids apparent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95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4/ Le décrochage se produit toujours à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la même vitesse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même incidence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même inclinaison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même assiette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27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4/ Le décrochage se produit toujours à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la même vitesse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la même incidence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même inclinaison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la même assiette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31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1099</Words>
  <Application>Microsoft Office PowerPoint</Application>
  <PresentationFormat>Affichage à l'écran (4:3)</PresentationFormat>
  <Paragraphs>202</Paragraphs>
  <Slides>41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BIA 1998</vt:lpstr>
      <vt:lpstr>1/ L’angle formé par la corde de profil d’une aile et la trajectoire par rapport à l’air  s’appelle angle :</vt:lpstr>
      <vt:lpstr>1/ L’angle formé par la corde de profil d’une aile et la trajectoire par rapport à l’air  s’appelle angle :</vt:lpstr>
      <vt:lpstr>2/  Un planeur en virage stabilisé à 60° d’inclinaison subit un facteur de charge « n » de :</vt:lpstr>
      <vt:lpstr>2/  Un planeur en virage stabilisé à 60° d’inclinaison subit un facteur de charge « n » de :</vt:lpstr>
      <vt:lpstr>3/ La force aérodynamique peut se décomposer en : </vt:lpstr>
      <vt:lpstr>3/ La force aérodynamique peut se décomposer en : </vt:lpstr>
      <vt:lpstr>4/ Le décrochage se produit toujours à :</vt:lpstr>
      <vt:lpstr>4/ Le décrochage se produit toujours à :</vt:lpstr>
      <vt:lpstr>5/ La traînée est toujours parallèle à :</vt:lpstr>
      <vt:lpstr>5/ La traînée est toujours parallèle à :</vt:lpstr>
      <vt:lpstr>6/ La variation de l’assiette longitudinale s’effectue autour de l’axe de : </vt:lpstr>
      <vt:lpstr>6/ La variation de l’assiette longitudinale s’effectue autour de l’axe de : </vt:lpstr>
      <vt:lpstr>7/ La longueur de roulage nécessaire au décollage augmente avec :</vt:lpstr>
      <vt:lpstr>7/ La longueur de roulage nécessaire au décollage augmente avec :</vt:lpstr>
      <vt:lpstr>8/ La finesse est définie par le rapport :</vt:lpstr>
      <vt:lpstr>8/ La finesse est définie par le rapport :</vt:lpstr>
      <vt:lpstr>9/ La charge alaire est définie par le rapport : </vt:lpstr>
      <vt:lpstr>9/ La charge alaire est définie par le rapport : </vt:lpstr>
      <vt:lpstr>10/ En soufflerie, si on multiplie par 3 la vitesse du vent relatif, la force aérodynamique est multipliée par :</vt:lpstr>
      <vt:lpstr>10/ En soufflerie, si on multiplie par 3 la vitesse du vent relatif, la force aérodynamique est multipliée par :</vt:lpstr>
      <vt:lpstr>11/ L'aile d'un planeur a une envergure de 15 m et une surface de 10 m2 ; son allongement est :</vt:lpstr>
      <vt:lpstr>11/ L'aile d'un planeur a une envergure de 15 m et une surface de 10 m2 ; son allongement est :</vt:lpstr>
      <vt:lpstr>12/ Les caractéristiques d'un avion sont les suivantes : surface alaire : 20 m2 vitesse de croisière :100 m/s Cz = 0,5 masse volumique de 1’air :1,2 kg/m3. Quelle est sa portance ?</vt:lpstr>
      <vt:lpstr>12/ Les caractéristiques d'un avion sont les suivantes : surface alaire : 20 m2 vitesse de croisière :100 m/s Cz = 0,5 masse volumique de 1’air :1,2 kg/m3. Quelle est sa portance ?</vt:lpstr>
      <vt:lpstr>13/ Le lacet inverse est dû :</vt:lpstr>
      <vt:lpstr>13/ Le lacet inverse est dû :</vt:lpstr>
      <vt:lpstr>14/ Un planeur a une finesse de 40 (en air calme) à la vitesse de 108 km/h. Sa vitesse verticale de chute est de :</vt:lpstr>
      <vt:lpstr>14/ Un planeur a une finesse de 40 (en air calme) à la vitesse de 108 km/h. Sa vitesse verticale de chute est de :</vt:lpstr>
      <vt:lpstr>15/ La corde d'un profil est :</vt:lpstr>
      <vt:lpstr>15/ La corde d'un profil est :</vt:lpstr>
      <vt:lpstr>16/ L'angle de portance nulle d'un profil est :</vt:lpstr>
      <vt:lpstr>16/ L'angle de portance nulle d'un profil est :</vt:lpstr>
      <vt:lpstr>17/ La sortie des volets hypersustentateurs :</vt:lpstr>
      <vt:lpstr>17/ La sortie des volets hypersustentateurs :</vt:lpstr>
      <vt:lpstr>18/ Si un avion décroche à 100 km/h au facteur de charge « n = 1 »,  alors au facteur de charge n = 4,  il décroche à :</vt:lpstr>
      <vt:lpstr>18/ Si un avion décroche à 100 km/h au facteur de charge « n = 1 »,  alors au facteur de charge n = 4,  il décroche à :</vt:lpstr>
      <vt:lpstr>19/ l'assiette d'un appareil :</vt:lpstr>
      <vt:lpstr>19/ l'assiette d'un appareil :</vt:lpstr>
      <vt:lpstr>20) La traînée induite d'une aile :</vt:lpstr>
      <vt:lpstr>20) La traînée induite d'une aile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1998</dc:title>
  <dc:creator>Laurent</dc:creator>
  <cp:lastModifiedBy>Laurent</cp:lastModifiedBy>
  <cp:revision>12</cp:revision>
  <dcterms:created xsi:type="dcterms:W3CDTF">2012-12-08T19:26:26Z</dcterms:created>
  <dcterms:modified xsi:type="dcterms:W3CDTF">2012-12-08T20:32:00Z</dcterms:modified>
</cp:coreProperties>
</file>